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FFCC"/>
    <a:srgbClr val="99CCFF"/>
    <a:srgbClr val="66CC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826" autoAdjust="0"/>
  </p:normalViewPr>
  <p:slideViewPr>
    <p:cSldViewPr>
      <p:cViewPr varScale="1">
        <p:scale>
          <a:sx n="85" d="100"/>
          <a:sy n="85" d="100"/>
        </p:scale>
        <p:origin x="-3258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F04C-7C60-4A40-A1CB-EDCB5E9AA609}" type="datetimeFigureOut">
              <a:rPr kumimoji="1" lang="ja-JP" altLang="en-US" smtClean="0"/>
              <a:t>2014/7/11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9541-EF18-469E-8EE1-8429877ECB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221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F04C-7C60-4A40-A1CB-EDCB5E9AA609}" type="datetimeFigureOut">
              <a:rPr kumimoji="1" lang="ja-JP" altLang="en-US" smtClean="0"/>
              <a:t>2014/7/11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9541-EF18-469E-8EE1-8429877ECB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661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F04C-7C60-4A40-A1CB-EDCB5E9AA609}" type="datetimeFigureOut">
              <a:rPr kumimoji="1" lang="ja-JP" altLang="en-US" smtClean="0"/>
              <a:t>2014/7/11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9541-EF18-469E-8EE1-8429877ECB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987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F04C-7C60-4A40-A1CB-EDCB5E9AA609}" type="datetimeFigureOut">
              <a:rPr kumimoji="1" lang="ja-JP" altLang="en-US" smtClean="0"/>
              <a:t>2014/7/11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9541-EF18-469E-8EE1-8429877ECB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5743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F04C-7C60-4A40-A1CB-EDCB5E9AA609}" type="datetimeFigureOut">
              <a:rPr kumimoji="1" lang="ja-JP" altLang="en-US" smtClean="0"/>
              <a:t>2014/7/11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9541-EF18-469E-8EE1-8429877ECB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166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F04C-7C60-4A40-A1CB-EDCB5E9AA609}" type="datetimeFigureOut">
              <a:rPr kumimoji="1" lang="ja-JP" altLang="en-US" smtClean="0"/>
              <a:t>2014/7/11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9541-EF18-469E-8EE1-8429877ECB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504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F04C-7C60-4A40-A1CB-EDCB5E9AA609}" type="datetimeFigureOut">
              <a:rPr kumimoji="1" lang="ja-JP" altLang="en-US" smtClean="0"/>
              <a:t>2014/7/11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9541-EF18-469E-8EE1-8429877ECB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8800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F04C-7C60-4A40-A1CB-EDCB5E9AA609}" type="datetimeFigureOut">
              <a:rPr kumimoji="1" lang="ja-JP" altLang="en-US" smtClean="0"/>
              <a:t>2014/7/11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9541-EF18-469E-8EE1-8429877ECB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64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F04C-7C60-4A40-A1CB-EDCB5E9AA609}" type="datetimeFigureOut">
              <a:rPr kumimoji="1" lang="ja-JP" altLang="en-US" smtClean="0"/>
              <a:t>2014/7/11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9541-EF18-469E-8EE1-8429877ECB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0131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F04C-7C60-4A40-A1CB-EDCB5E9AA609}" type="datetimeFigureOut">
              <a:rPr kumimoji="1" lang="ja-JP" altLang="en-US" smtClean="0"/>
              <a:t>2014/7/11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9541-EF18-469E-8EE1-8429877ECB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7413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F04C-7C60-4A40-A1CB-EDCB5E9AA609}" type="datetimeFigureOut">
              <a:rPr kumimoji="1" lang="ja-JP" altLang="en-US" smtClean="0"/>
              <a:t>2014/7/11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9541-EF18-469E-8EE1-8429877ECB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7013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8F04C-7C60-4A40-A1CB-EDCB5E9AA609}" type="datetimeFigureOut">
              <a:rPr kumimoji="1" lang="ja-JP" altLang="en-US" smtClean="0"/>
              <a:t>2014/7/11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89541-EF18-469E-8EE1-8429877ECB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3594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6349" y="10374"/>
            <a:ext cx="4873301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○○学部　○○学科　○○課程　コースツリー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879651" y="9495"/>
            <a:ext cx="199926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作成日：</a:t>
            </a:r>
            <a:r>
              <a:rPr kumimoji="1"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2014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年○○月○○日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4900910" y="306154"/>
            <a:ext cx="597919" cy="24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座学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5555409" y="306154"/>
            <a:ext cx="594066" cy="240000"/>
          </a:xfrm>
          <a:prstGeom prst="roundRect">
            <a:avLst/>
          </a:prstGeom>
          <a:solidFill>
            <a:srgbClr val="92D050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実験・演習</a:t>
            </a:r>
          </a:p>
        </p:txBody>
      </p:sp>
      <p:sp>
        <p:nvSpPr>
          <p:cNvPr id="6" name="円/楕円 5"/>
          <p:cNvSpPr/>
          <p:nvPr/>
        </p:nvSpPr>
        <p:spPr>
          <a:xfrm>
            <a:off x="6206058" y="236429"/>
            <a:ext cx="612000" cy="336000"/>
          </a:xfrm>
          <a:prstGeom prst="ellipse">
            <a:avLst/>
          </a:prstGeom>
          <a:solidFill>
            <a:srgbClr val="92D050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その他</a:t>
            </a:r>
            <a:endParaRPr kumimoji="1" lang="ja-JP" altLang="en-US" sz="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413499" y="672307"/>
            <a:ext cx="2970000" cy="288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基礎医学系研究者、社会医学系研究者</a:t>
            </a:r>
          </a:p>
        </p:txBody>
      </p:sp>
      <p:sp>
        <p:nvSpPr>
          <p:cNvPr id="19" name="角丸四角形 18"/>
          <p:cNvSpPr/>
          <p:nvPr/>
        </p:nvSpPr>
        <p:spPr>
          <a:xfrm>
            <a:off x="3807042" y="672307"/>
            <a:ext cx="2970000" cy="288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医師、臨床医学系研究者</a:t>
            </a:r>
          </a:p>
        </p:txBody>
      </p:sp>
      <p:sp>
        <p:nvSpPr>
          <p:cNvPr id="26" name="角丸四角形 25"/>
          <p:cNvSpPr/>
          <p:nvPr/>
        </p:nvSpPr>
        <p:spPr>
          <a:xfrm>
            <a:off x="26622" y="4365992"/>
            <a:ext cx="6758877" cy="336000"/>
          </a:xfrm>
          <a:prstGeom prst="roundRect">
            <a:avLst/>
          </a:prstGeom>
          <a:solidFill>
            <a:srgbClr val="CC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臨床実習開始前　共用試験（</a:t>
            </a:r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OSCE</a:t>
            </a:r>
            <a:r>
              <a:rPr kumimoji="1" lang="ja-JP" altLang="en-US" sz="11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CBT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sp>
        <p:nvSpPr>
          <p:cNvPr id="27" name="角丸四角形 26"/>
          <p:cNvSpPr/>
          <p:nvPr/>
        </p:nvSpPr>
        <p:spPr>
          <a:xfrm>
            <a:off x="618004" y="2800120"/>
            <a:ext cx="6167495" cy="1392169"/>
          </a:xfrm>
          <a:prstGeom prst="roundRect">
            <a:avLst>
              <a:gd name="adj" fmla="val 6563"/>
            </a:avLst>
          </a:prstGeom>
          <a:solidFill>
            <a:srgbClr val="FFFFCC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7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15239" y="2896129"/>
            <a:ext cx="540000" cy="384043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~6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15239" y="3568204"/>
            <a:ext cx="540000" cy="384043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~5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15239" y="4934198"/>
            <a:ext cx="540000" cy="384043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４①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15239" y="5558267"/>
            <a:ext cx="540000" cy="384043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３②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15239" y="6206339"/>
            <a:ext cx="540000" cy="384043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３①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15239" y="7552564"/>
            <a:ext cx="540000" cy="384043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２②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15239" y="8060895"/>
            <a:ext cx="540000" cy="384043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２①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15239" y="8693123"/>
            <a:ext cx="540000" cy="384043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</a:t>
            </a:r>
          </a:p>
        </p:txBody>
      </p:sp>
      <p:sp>
        <p:nvSpPr>
          <p:cNvPr id="39" name="角丸四角形 38"/>
          <p:cNvSpPr/>
          <p:nvPr/>
        </p:nvSpPr>
        <p:spPr>
          <a:xfrm>
            <a:off x="620688" y="8642548"/>
            <a:ext cx="6156000" cy="468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全学共通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科目</a:t>
            </a:r>
            <a:endParaRPr lang="ja-JP" altLang="en-US" sz="9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620688" y="7457314"/>
            <a:ext cx="6156000" cy="1116000"/>
          </a:xfrm>
          <a:prstGeom prst="roundRect">
            <a:avLst>
              <a:gd name="adj" fmla="val 11023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679663" y="8032617"/>
            <a:ext cx="6048000" cy="504000"/>
          </a:xfrm>
          <a:prstGeom prst="roundRect">
            <a:avLst>
              <a:gd name="adj" fmla="val 210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altLang="ja-JP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基礎医学</a:t>
            </a:r>
            <a:r>
              <a:rPr kumimoji="1" lang="en-US" altLang="ja-JP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専門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基礎科目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群</a:t>
            </a:r>
            <a:endParaRPr kumimoji="1" lang="ja-JP" altLang="en-US" sz="9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3311435" y="8152301"/>
            <a:ext cx="675000" cy="240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2507297" y="8152301"/>
            <a:ext cx="675000" cy="240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1703159" y="8152301"/>
            <a:ext cx="675000" cy="240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3340737" y="8779611"/>
            <a:ext cx="675000" cy="24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2526087" y="8779611"/>
            <a:ext cx="675000" cy="24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1711438" y="8779611"/>
            <a:ext cx="675000" cy="24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1" name="角丸四角形 50"/>
          <p:cNvSpPr/>
          <p:nvPr/>
        </p:nvSpPr>
        <p:spPr>
          <a:xfrm>
            <a:off x="4155386" y="8779611"/>
            <a:ext cx="675000" cy="240000"/>
          </a:xfrm>
          <a:prstGeom prst="roundRect">
            <a:avLst/>
          </a:prstGeom>
          <a:solidFill>
            <a:srgbClr val="92D050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4970035" y="8779611"/>
            <a:ext cx="675000" cy="240000"/>
          </a:xfrm>
          <a:prstGeom prst="roundRect">
            <a:avLst/>
          </a:prstGeom>
          <a:solidFill>
            <a:srgbClr val="92D050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5784686" y="8779611"/>
            <a:ext cx="675000" cy="240000"/>
          </a:xfrm>
          <a:prstGeom prst="roundRect">
            <a:avLst/>
          </a:prstGeom>
          <a:solidFill>
            <a:srgbClr val="92D050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4125223" y="8148439"/>
            <a:ext cx="675000" cy="240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4939872" y="8148439"/>
            <a:ext cx="675000" cy="240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5754523" y="8148439"/>
            <a:ext cx="675000" cy="240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679191" y="7527217"/>
            <a:ext cx="6048000" cy="504000"/>
          </a:xfrm>
          <a:prstGeom prst="roundRect">
            <a:avLst>
              <a:gd name="adj" fmla="val 210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altLang="ja-JP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基礎医学</a:t>
            </a:r>
            <a:r>
              <a:rPr kumimoji="1" lang="en-US" altLang="ja-JP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r>
              <a:rPr kumimoji="1"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</a:t>
            </a:r>
            <a:r>
              <a:rPr kumimoji="1"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理系科目群</a:t>
            </a:r>
          </a:p>
        </p:txBody>
      </p:sp>
      <p:sp>
        <p:nvSpPr>
          <p:cNvPr id="58" name="正方形/長方形 57"/>
          <p:cNvSpPr/>
          <p:nvPr/>
        </p:nvSpPr>
        <p:spPr>
          <a:xfrm>
            <a:off x="3309084" y="7623119"/>
            <a:ext cx="675000" cy="240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2504946" y="7623119"/>
            <a:ext cx="675000" cy="240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1700808" y="7623119"/>
            <a:ext cx="675000" cy="240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4122872" y="7619256"/>
            <a:ext cx="675000" cy="240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4937521" y="7619256"/>
            <a:ext cx="675000" cy="240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5752172" y="7619256"/>
            <a:ext cx="675000" cy="240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618005" y="4827804"/>
            <a:ext cx="6156000" cy="2544000"/>
          </a:xfrm>
          <a:prstGeom prst="roundRect">
            <a:avLst>
              <a:gd name="adj" fmla="val 4019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2242928" y="6783081"/>
            <a:ext cx="3060000" cy="540000"/>
          </a:xfrm>
          <a:prstGeom prst="roundRect">
            <a:avLst>
              <a:gd name="adj" fmla="val 210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altLang="ja-JP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基礎医学</a:t>
            </a:r>
            <a:r>
              <a:rPr kumimoji="1" lang="en-US" altLang="ja-JP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kumimoji="1"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病理系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科目群</a:t>
            </a:r>
            <a:endParaRPr kumimoji="1" lang="ja-JP" altLang="en-US" sz="9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3078294" y="6972639"/>
            <a:ext cx="675000" cy="2400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2354177" y="6972639"/>
            <a:ext cx="675000" cy="2400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9" name="角丸四角形 68"/>
          <p:cNvSpPr/>
          <p:nvPr/>
        </p:nvSpPr>
        <p:spPr>
          <a:xfrm>
            <a:off x="4526529" y="6978061"/>
            <a:ext cx="675000" cy="2400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0" name="角丸四角形 69"/>
          <p:cNvSpPr/>
          <p:nvPr/>
        </p:nvSpPr>
        <p:spPr>
          <a:xfrm>
            <a:off x="3802411" y="6978061"/>
            <a:ext cx="675000" cy="2400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2" name="角丸四角形 71"/>
          <p:cNvSpPr/>
          <p:nvPr/>
        </p:nvSpPr>
        <p:spPr>
          <a:xfrm>
            <a:off x="2236106" y="6179459"/>
            <a:ext cx="3060000" cy="540000"/>
          </a:xfrm>
          <a:prstGeom prst="roundRect">
            <a:avLst>
              <a:gd name="adj" fmla="val 210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altLang="ja-JP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基礎医学</a:t>
            </a:r>
            <a:r>
              <a:rPr kumimoji="1" lang="en-US" altLang="ja-JP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社会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医学</a:t>
            </a:r>
            <a:r>
              <a:rPr kumimoji="1"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系科目群</a:t>
            </a:r>
          </a:p>
        </p:txBody>
      </p:sp>
      <p:sp>
        <p:nvSpPr>
          <p:cNvPr id="74" name="正方形/長方形 73"/>
          <p:cNvSpPr/>
          <p:nvPr/>
        </p:nvSpPr>
        <p:spPr>
          <a:xfrm>
            <a:off x="3070544" y="6368982"/>
            <a:ext cx="675000" cy="2400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2347355" y="6368982"/>
            <a:ext cx="675000" cy="2400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6" name="角丸四角形 75"/>
          <p:cNvSpPr/>
          <p:nvPr/>
        </p:nvSpPr>
        <p:spPr>
          <a:xfrm>
            <a:off x="4516922" y="6374361"/>
            <a:ext cx="675000" cy="2400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7" name="角丸四角形 76"/>
          <p:cNvSpPr/>
          <p:nvPr/>
        </p:nvSpPr>
        <p:spPr>
          <a:xfrm>
            <a:off x="3793733" y="6374404"/>
            <a:ext cx="675000" cy="2400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0" name="角丸四角形 79"/>
          <p:cNvSpPr/>
          <p:nvPr/>
        </p:nvSpPr>
        <p:spPr>
          <a:xfrm>
            <a:off x="676979" y="5546245"/>
            <a:ext cx="2970000" cy="540000"/>
          </a:xfrm>
          <a:prstGeom prst="roundRect">
            <a:avLst>
              <a:gd name="adj" fmla="val 210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altLang="ja-JP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基礎医学</a:t>
            </a:r>
            <a:r>
              <a:rPr kumimoji="1" lang="en-US" altLang="ja-JP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社会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医学</a:t>
            </a:r>
            <a:r>
              <a:rPr kumimoji="1"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系科目群</a:t>
            </a:r>
          </a:p>
        </p:txBody>
      </p:sp>
      <p:sp>
        <p:nvSpPr>
          <p:cNvPr id="81" name="角丸四角形 80"/>
          <p:cNvSpPr/>
          <p:nvPr/>
        </p:nvSpPr>
        <p:spPr>
          <a:xfrm>
            <a:off x="3772416" y="4950634"/>
            <a:ext cx="2970000" cy="540000"/>
          </a:xfrm>
          <a:prstGeom prst="roundRect">
            <a:avLst>
              <a:gd name="adj" fmla="val 210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altLang="ja-JP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基礎医学</a:t>
            </a:r>
            <a:r>
              <a:rPr kumimoji="1" lang="en-US" altLang="ja-JP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社会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医学</a:t>
            </a:r>
            <a:r>
              <a:rPr kumimoji="1"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系科目群</a:t>
            </a:r>
          </a:p>
        </p:txBody>
      </p:sp>
      <p:sp>
        <p:nvSpPr>
          <p:cNvPr id="84" name="角丸四角形 83"/>
          <p:cNvSpPr/>
          <p:nvPr/>
        </p:nvSpPr>
        <p:spPr>
          <a:xfrm>
            <a:off x="3772416" y="5546245"/>
            <a:ext cx="2970000" cy="540000"/>
          </a:xfrm>
          <a:prstGeom prst="roundRect">
            <a:avLst>
              <a:gd name="adj" fmla="val 210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altLang="ja-JP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基礎医学</a:t>
            </a:r>
            <a:r>
              <a:rPr kumimoji="1" lang="en-US" altLang="ja-JP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社会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医学</a:t>
            </a:r>
            <a:r>
              <a:rPr kumimoji="1"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系科目群</a:t>
            </a:r>
          </a:p>
        </p:txBody>
      </p:sp>
      <p:sp>
        <p:nvSpPr>
          <p:cNvPr id="85" name="正方形/長方形 84"/>
          <p:cNvSpPr/>
          <p:nvPr/>
        </p:nvSpPr>
        <p:spPr>
          <a:xfrm>
            <a:off x="1466768" y="5768628"/>
            <a:ext cx="675000" cy="2400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6" name="正方形/長方形 85"/>
          <p:cNvSpPr/>
          <p:nvPr/>
        </p:nvSpPr>
        <p:spPr>
          <a:xfrm>
            <a:off x="743579" y="5768628"/>
            <a:ext cx="675000" cy="2400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7" name="角丸四角形 86"/>
          <p:cNvSpPr/>
          <p:nvPr/>
        </p:nvSpPr>
        <p:spPr>
          <a:xfrm>
            <a:off x="2901698" y="5774007"/>
            <a:ext cx="675000" cy="2400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8" name="角丸四角形 87"/>
          <p:cNvSpPr/>
          <p:nvPr/>
        </p:nvSpPr>
        <p:spPr>
          <a:xfrm>
            <a:off x="2178509" y="5774049"/>
            <a:ext cx="675000" cy="2400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9" name="正方形/長方形 88"/>
          <p:cNvSpPr/>
          <p:nvPr/>
        </p:nvSpPr>
        <p:spPr>
          <a:xfrm>
            <a:off x="4557022" y="5769817"/>
            <a:ext cx="675000" cy="2400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3833833" y="5769817"/>
            <a:ext cx="675000" cy="2400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1" name="角丸四角形 90"/>
          <p:cNvSpPr/>
          <p:nvPr/>
        </p:nvSpPr>
        <p:spPr>
          <a:xfrm>
            <a:off x="6003401" y="5775195"/>
            <a:ext cx="675000" cy="2400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2" name="角丸四角形 91"/>
          <p:cNvSpPr/>
          <p:nvPr/>
        </p:nvSpPr>
        <p:spPr>
          <a:xfrm>
            <a:off x="5280211" y="5775238"/>
            <a:ext cx="675000" cy="2400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4555868" y="5147981"/>
            <a:ext cx="675000" cy="2400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4" name="正方形/長方形 93"/>
          <p:cNvSpPr/>
          <p:nvPr/>
        </p:nvSpPr>
        <p:spPr>
          <a:xfrm>
            <a:off x="3832679" y="5147981"/>
            <a:ext cx="675000" cy="2400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5" name="角丸四角形 94"/>
          <p:cNvSpPr/>
          <p:nvPr/>
        </p:nvSpPr>
        <p:spPr>
          <a:xfrm>
            <a:off x="6002247" y="5153360"/>
            <a:ext cx="675000" cy="2400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6" name="角丸四角形 95"/>
          <p:cNvSpPr/>
          <p:nvPr/>
        </p:nvSpPr>
        <p:spPr>
          <a:xfrm>
            <a:off x="5279057" y="5153403"/>
            <a:ext cx="675000" cy="2400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3" name="角丸四角形 102"/>
          <p:cNvSpPr/>
          <p:nvPr/>
        </p:nvSpPr>
        <p:spPr>
          <a:xfrm>
            <a:off x="2079180" y="3513279"/>
            <a:ext cx="2970000" cy="576000"/>
          </a:xfrm>
          <a:prstGeom prst="roundRect">
            <a:avLst>
              <a:gd name="adj" fmla="val 210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altLang="ja-JP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基礎医学</a:t>
            </a:r>
            <a:r>
              <a:rPr kumimoji="1" lang="en-US" altLang="ja-JP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社会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医学</a:t>
            </a:r>
            <a:r>
              <a:rPr kumimoji="1"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系科目群</a:t>
            </a:r>
          </a:p>
        </p:txBody>
      </p:sp>
      <p:sp>
        <p:nvSpPr>
          <p:cNvPr id="104" name="正方形/長方形 103"/>
          <p:cNvSpPr/>
          <p:nvPr/>
        </p:nvSpPr>
        <p:spPr>
          <a:xfrm>
            <a:off x="2868671" y="3792812"/>
            <a:ext cx="675000" cy="240000"/>
          </a:xfrm>
          <a:prstGeom prst="rect">
            <a:avLst/>
          </a:prstGeom>
          <a:solidFill>
            <a:srgbClr val="FFC000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5" name="正方形/長方形 104"/>
          <p:cNvSpPr/>
          <p:nvPr/>
        </p:nvSpPr>
        <p:spPr>
          <a:xfrm>
            <a:off x="2145482" y="3792812"/>
            <a:ext cx="675000" cy="240000"/>
          </a:xfrm>
          <a:prstGeom prst="rect">
            <a:avLst/>
          </a:prstGeom>
          <a:solidFill>
            <a:srgbClr val="FFC000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6" name="角丸四角形 105"/>
          <p:cNvSpPr/>
          <p:nvPr/>
        </p:nvSpPr>
        <p:spPr>
          <a:xfrm>
            <a:off x="4315050" y="3798191"/>
            <a:ext cx="675000" cy="240000"/>
          </a:xfrm>
          <a:prstGeom prst="roundRect">
            <a:avLst/>
          </a:prstGeom>
          <a:solidFill>
            <a:srgbClr val="FFC000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7" name="角丸四角形 106"/>
          <p:cNvSpPr/>
          <p:nvPr/>
        </p:nvSpPr>
        <p:spPr>
          <a:xfrm>
            <a:off x="3591860" y="3798233"/>
            <a:ext cx="675000" cy="240000"/>
          </a:xfrm>
          <a:prstGeom prst="roundRect">
            <a:avLst/>
          </a:prstGeom>
          <a:solidFill>
            <a:srgbClr val="FFC000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8" name="角丸四角形 107"/>
          <p:cNvSpPr/>
          <p:nvPr/>
        </p:nvSpPr>
        <p:spPr>
          <a:xfrm>
            <a:off x="632228" y="2862263"/>
            <a:ext cx="2970000" cy="576000"/>
          </a:xfrm>
          <a:prstGeom prst="roundRect">
            <a:avLst>
              <a:gd name="adj" fmla="val 210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altLang="ja-JP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基礎医学</a:t>
            </a:r>
            <a:r>
              <a:rPr kumimoji="1" lang="en-US" altLang="ja-JP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社会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医学</a:t>
            </a:r>
            <a:r>
              <a:rPr kumimoji="1"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系科目群</a:t>
            </a:r>
          </a:p>
        </p:txBody>
      </p:sp>
      <p:sp>
        <p:nvSpPr>
          <p:cNvPr id="109" name="正方形/長方形 108"/>
          <p:cNvSpPr/>
          <p:nvPr/>
        </p:nvSpPr>
        <p:spPr>
          <a:xfrm>
            <a:off x="1432870" y="3113551"/>
            <a:ext cx="675000" cy="240000"/>
          </a:xfrm>
          <a:prstGeom prst="rect">
            <a:avLst/>
          </a:prstGeom>
          <a:solidFill>
            <a:srgbClr val="FFC000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0" name="正方形/長方形 109"/>
          <p:cNvSpPr/>
          <p:nvPr/>
        </p:nvSpPr>
        <p:spPr>
          <a:xfrm>
            <a:off x="709681" y="3113551"/>
            <a:ext cx="675000" cy="240000"/>
          </a:xfrm>
          <a:prstGeom prst="rect">
            <a:avLst/>
          </a:prstGeom>
          <a:solidFill>
            <a:srgbClr val="FFC000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1" name="角丸四角形 110"/>
          <p:cNvSpPr/>
          <p:nvPr/>
        </p:nvSpPr>
        <p:spPr>
          <a:xfrm>
            <a:off x="2879249" y="3118929"/>
            <a:ext cx="675000" cy="240000"/>
          </a:xfrm>
          <a:prstGeom prst="roundRect">
            <a:avLst/>
          </a:prstGeom>
          <a:solidFill>
            <a:srgbClr val="FFC000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2" name="角丸四角形 111"/>
          <p:cNvSpPr/>
          <p:nvPr/>
        </p:nvSpPr>
        <p:spPr>
          <a:xfrm>
            <a:off x="2156059" y="3118972"/>
            <a:ext cx="675000" cy="240000"/>
          </a:xfrm>
          <a:prstGeom prst="roundRect">
            <a:avLst/>
          </a:prstGeom>
          <a:solidFill>
            <a:srgbClr val="FFC000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3" name="角丸四角形 112"/>
          <p:cNvSpPr/>
          <p:nvPr/>
        </p:nvSpPr>
        <p:spPr>
          <a:xfrm>
            <a:off x="3772416" y="2870729"/>
            <a:ext cx="2970000" cy="576000"/>
          </a:xfrm>
          <a:prstGeom prst="roundRect">
            <a:avLst>
              <a:gd name="adj" fmla="val 210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altLang="ja-JP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基礎医学</a:t>
            </a:r>
            <a:r>
              <a:rPr kumimoji="1" lang="en-US" altLang="ja-JP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社会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医学</a:t>
            </a:r>
            <a:r>
              <a:rPr kumimoji="1"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系科目群</a:t>
            </a:r>
          </a:p>
        </p:txBody>
      </p:sp>
      <p:sp>
        <p:nvSpPr>
          <p:cNvPr id="114" name="正方形/長方形 113"/>
          <p:cNvSpPr/>
          <p:nvPr/>
        </p:nvSpPr>
        <p:spPr>
          <a:xfrm>
            <a:off x="4573058" y="3122017"/>
            <a:ext cx="675000" cy="240000"/>
          </a:xfrm>
          <a:prstGeom prst="rect">
            <a:avLst/>
          </a:prstGeom>
          <a:solidFill>
            <a:srgbClr val="FFC000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5" name="正方形/長方形 114"/>
          <p:cNvSpPr/>
          <p:nvPr/>
        </p:nvSpPr>
        <p:spPr>
          <a:xfrm>
            <a:off x="3849869" y="3122017"/>
            <a:ext cx="675000" cy="240000"/>
          </a:xfrm>
          <a:prstGeom prst="rect">
            <a:avLst/>
          </a:prstGeom>
          <a:solidFill>
            <a:srgbClr val="FFC000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6" name="角丸四角形 115"/>
          <p:cNvSpPr/>
          <p:nvPr/>
        </p:nvSpPr>
        <p:spPr>
          <a:xfrm>
            <a:off x="6019437" y="3127396"/>
            <a:ext cx="675000" cy="240000"/>
          </a:xfrm>
          <a:prstGeom prst="roundRect">
            <a:avLst/>
          </a:prstGeom>
          <a:solidFill>
            <a:srgbClr val="FFC000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7" name="角丸四角形 116"/>
          <p:cNvSpPr/>
          <p:nvPr/>
        </p:nvSpPr>
        <p:spPr>
          <a:xfrm>
            <a:off x="5296247" y="3127439"/>
            <a:ext cx="675000" cy="240000"/>
          </a:xfrm>
          <a:prstGeom prst="roundRect">
            <a:avLst/>
          </a:prstGeom>
          <a:solidFill>
            <a:srgbClr val="FFC000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2" name="上矢印 121"/>
          <p:cNvSpPr/>
          <p:nvPr/>
        </p:nvSpPr>
        <p:spPr>
          <a:xfrm>
            <a:off x="3591036" y="4646198"/>
            <a:ext cx="162000" cy="288000"/>
          </a:xfrm>
          <a:prstGeom prst="upArrow">
            <a:avLst>
              <a:gd name="adj1" fmla="val 28801"/>
              <a:gd name="adj2" fmla="val 50000"/>
            </a:avLst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3" name="上矢印 122"/>
          <p:cNvSpPr/>
          <p:nvPr/>
        </p:nvSpPr>
        <p:spPr>
          <a:xfrm>
            <a:off x="3565355" y="4067976"/>
            <a:ext cx="162000" cy="288000"/>
          </a:xfrm>
          <a:prstGeom prst="upArrow">
            <a:avLst>
              <a:gd name="adj1" fmla="val 28801"/>
              <a:gd name="adj2" fmla="val 50000"/>
            </a:avLst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4" name="上矢印 123"/>
          <p:cNvSpPr/>
          <p:nvPr/>
        </p:nvSpPr>
        <p:spPr>
          <a:xfrm>
            <a:off x="3591036" y="2640265"/>
            <a:ext cx="162000" cy="288000"/>
          </a:xfrm>
          <a:prstGeom prst="upArrow">
            <a:avLst>
              <a:gd name="adj1" fmla="val 28801"/>
              <a:gd name="adj2" fmla="val 50000"/>
            </a:avLst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28" name="カギ線コネクタ 127"/>
          <p:cNvCxnSpPr>
            <a:stCxn id="103" idx="1"/>
          </p:cNvCxnSpPr>
          <p:nvPr/>
        </p:nvCxnSpPr>
        <p:spPr>
          <a:xfrm rot="10800000">
            <a:off x="1880198" y="3446730"/>
            <a:ext cx="198983" cy="354549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カギ線コネクタ 129"/>
          <p:cNvCxnSpPr>
            <a:stCxn id="103" idx="3"/>
            <a:endCxn id="113" idx="2"/>
          </p:cNvCxnSpPr>
          <p:nvPr/>
        </p:nvCxnSpPr>
        <p:spPr>
          <a:xfrm flipV="1">
            <a:off x="5049180" y="3446730"/>
            <a:ext cx="208236" cy="354549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カギ線コネクタ 132"/>
          <p:cNvCxnSpPr>
            <a:stCxn id="72" idx="1"/>
            <a:endCxn id="80" idx="2"/>
          </p:cNvCxnSpPr>
          <p:nvPr/>
        </p:nvCxnSpPr>
        <p:spPr>
          <a:xfrm rot="10800000">
            <a:off x="2161980" y="6086245"/>
            <a:ext cx="74127" cy="36321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0" name="直線矢印コネクタ 139"/>
          <p:cNvCxnSpPr>
            <a:stCxn id="108" idx="0"/>
            <a:endCxn id="18" idx="2"/>
          </p:cNvCxnSpPr>
          <p:nvPr/>
        </p:nvCxnSpPr>
        <p:spPr>
          <a:xfrm flipH="1" flipV="1">
            <a:off x="1898499" y="960307"/>
            <a:ext cx="218729" cy="19019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2" name="直線矢印コネクタ 141"/>
          <p:cNvCxnSpPr>
            <a:stCxn id="113" idx="0"/>
            <a:endCxn id="19" idx="2"/>
          </p:cNvCxnSpPr>
          <p:nvPr/>
        </p:nvCxnSpPr>
        <p:spPr>
          <a:xfrm flipV="1">
            <a:off x="5257416" y="960307"/>
            <a:ext cx="34626" cy="19104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404664" y="1967092"/>
            <a:ext cx="1593000" cy="64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DP1: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996778" y="1967092"/>
            <a:ext cx="1593000" cy="64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DP2: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588891" y="1967092"/>
            <a:ext cx="1593000" cy="64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DP3: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181005" y="1967092"/>
            <a:ext cx="1593000" cy="64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DP4: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413499" y="1149562"/>
            <a:ext cx="6372000" cy="336000"/>
          </a:xfrm>
          <a:prstGeom prst="roundRect">
            <a:avLst/>
          </a:prstGeom>
          <a:solidFill>
            <a:srgbClr val="CC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大学院医学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研究科</a:t>
            </a:r>
            <a:endParaRPr kumimoji="1" lang="ja-JP" altLang="en-US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404664" y="1628260"/>
            <a:ext cx="6372000" cy="336000"/>
          </a:xfrm>
          <a:prstGeom prst="roundRect">
            <a:avLst/>
          </a:prstGeom>
          <a:solidFill>
            <a:srgbClr val="CC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医師国家試験</a:t>
            </a:r>
          </a:p>
        </p:txBody>
      </p:sp>
      <p:cxnSp>
        <p:nvCxnSpPr>
          <p:cNvPr id="22" name="カギ線コネクタ 21"/>
          <p:cNvCxnSpPr>
            <a:stCxn id="72" idx="3"/>
          </p:cNvCxnSpPr>
          <p:nvPr/>
        </p:nvCxnSpPr>
        <p:spPr>
          <a:xfrm flipV="1">
            <a:off x="5296106" y="6096499"/>
            <a:ext cx="122275" cy="35296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0319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 sz="1400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>
          <a:tailEnd type="non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ctr">
          <a:defRPr kumimoji="1" sz="1400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</TotalTime>
  <Words>148</Words>
  <Application>Microsoft Office PowerPoint</Application>
  <PresentationFormat>画面に合わせる (4:3)</PresentationFormat>
  <Paragraphs>35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Okamoto</dc:creator>
  <cp:lastModifiedBy>Okamoto</cp:lastModifiedBy>
  <cp:revision>158</cp:revision>
  <dcterms:created xsi:type="dcterms:W3CDTF">2014-07-07T09:09:07Z</dcterms:created>
  <dcterms:modified xsi:type="dcterms:W3CDTF">2014-07-11T05:43:23Z</dcterms:modified>
</cp:coreProperties>
</file>