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58" r:id="rId3"/>
    <p:sldId id="281" r:id="rId4"/>
    <p:sldId id="259" r:id="rId5"/>
    <p:sldId id="282" r:id="rId6"/>
    <p:sldId id="263" r:id="rId7"/>
    <p:sldId id="283" r:id="rId8"/>
    <p:sldId id="261" r:id="rId9"/>
    <p:sldId id="284" r:id="rId10"/>
    <p:sldId id="280" r:id="rId11"/>
    <p:sldId id="285" r:id="rId12"/>
    <p:sldId id="260" r:id="rId13"/>
    <p:sldId id="286" r:id="rId14"/>
    <p:sldId id="272" r:id="rId15"/>
    <p:sldId id="287" r:id="rId16"/>
    <p:sldId id="278" r:id="rId17"/>
    <p:sldId id="279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99CCF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4" autoAdjust="0"/>
  </p:normalViewPr>
  <p:slideViewPr>
    <p:cSldViewPr>
      <p:cViewPr varScale="1">
        <p:scale>
          <a:sx n="131" d="100"/>
          <a:sy n="131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3C54-0247-4E40-AC76-EEB4AFF9D3D0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31E6-79BD-44C6-8562-73AD14DFBC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04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22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66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8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74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50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800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64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013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4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1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8F04C-7C60-4A40-A1CB-EDCB5E9AA609}" type="datetimeFigureOut">
              <a:rPr kumimoji="1" lang="ja-JP" altLang="en-US" smtClean="0"/>
              <a:t>2014/07/17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9541-EF18-469E-8EE1-8429877ECB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5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メイリオ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554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81844" y="96888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7504" y="476673"/>
            <a:ext cx="8928992" cy="62733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50941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62331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73719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85108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DP5: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96496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DP6:</a:t>
            </a:r>
            <a:endParaRPr kumimoji="1"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7504" y="1340769"/>
            <a:ext cx="8928000" cy="2794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60429" y="1700808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539552" y="1628800"/>
            <a:ext cx="0" cy="512119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160429" y="3008988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0429" y="4317167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60429" y="5625345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1560" y="1700808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　用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11560" y="3008988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　展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11560" y="4317167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　礎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1560" y="5625345"/>
            <a:ext cx="324000" cy="10440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　入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15616" y="1700808"/>
            <a:ext cx="7798563" cy="279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卒業研究・卒業論文など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187624" y="6147353"/>
            <a:ext cx="7704856" cy="52763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全学共通科目</a:t>
            </a:r>
          </a:p>
        </p:txBody>
      </p:sp>
    </p:spTree>
    <p:extLst>
      <p:ext uri="{BB962C8B-B14F-4D97-AF65-F5344CB8AC3E}">
        <p14:creationId xmlns:p14="http://schemas.microsoft.com/office/powerpoint/2010/main" val="230954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909729" y="71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707678" y="272478"/>
            <a:ext cx="797225" cy="18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7580344" y="272478"/>
            <a:ext cx="792088" cy="18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5" name="円/楕円 4"/>
          <p:cNvSpPr/>
          <p:nvPr/>
        </p:nvSpPr>
        <p:spPr>
          <a:xfrm>
            <a:off x="8447876" y="220184"/>
            <a:ext cx="660629" cy="252000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【5.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分野分岐型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51787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64023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76256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74492" y="1448920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4492" y="2798180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4492" y="4140924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74492" y="5481368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535050" y="5540555"/>
            <a:ext cx="8573166" cy="12008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507712" y="4140924"/>
            <a:ext cx="8528543" cy="1260000"/>
          </a:xfrm>
          <a:prstGeom prst="roundRect">
            <a:avLst>
              <a:gd name="adj" fmla="val 1102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000490" y="4887940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816824" y="4887940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3408657" y="4887940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816385" y="4284258"/>
            <a:ext cx="129600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3354774" y="6199832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2136385" y="6199832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6293188" y="6199371"/>
            <a:ext cx="1087124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070174" y="6199832"/>
            <a:ext cx="1087124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592324" y="4887940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3408365" y="4284258"/>
            <a:ext cx="129600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5000345" y="4284258"/>
            <a:ext cx="129600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592324" y="4284258"/>
            <a:ext cx="129600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539552" y="1448920"/>
            <a:ext cx="8496701" cy="75594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539551" y="2276872"/>
            <a:ext cx="8496703" cy="1785238"/>
          </a:xfrm>
          <a:prstGeom prst="roundRect">
            <a:avLst>
              <a:gd name="adj" fmla="val 40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88045" y="2384432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2412239" y="2384432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4136433" y="2384432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860627" y="2384432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7584821" y="2384432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角丸四角形 82"/>
          <p:cNvSpPr/>
          <p:nvPr/>
        </p:nvSpPr>
        <p:spPr>
          <a:xfrm>
            <a:off x="683568" y="3608568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2062923" y="3608568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3442278" y="3608568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角丸四角形 85"/>
          <p:cNvSpPr/>
          <p:nvPr/>
        </p:nvSpPr>
        <p:spPr>
          <a:xfrm>
            <a:off x="4821633" y="3608568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6200988" y="3608568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7580344" y="3608568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1433663" y="2989491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3079890" y="2989491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正方形/長方形 90"/>
          <p:cNvSpPr/>
          <p:nvPr/>
        </p:nvSpPr>
        <p:spPr>
          <a:xfrm>
            <a:off x="4726117" y="2989491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1902713" y="5858140"/>
            <a:ext cx="2808030" cy="79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>
            <a:off x="4811787" y="5862296"/>
            <a:ext cx="2808030" cy="79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2" name="角丸四角形 101"/>
          <p:cNvSpPr/>
          <p:nvPr/>
        </p:nvSpPr>
        <p:spPr>
          <a:xfrm>
            <a:off x="693342" y="4842086"/>
            <a:ext cx="8064000" cy="468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講義系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693342" y="4220892"/>
            <a:ext cx="8064000" cy="468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演習系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kumimoji="1" lang="ja-JP" altLang="en-US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角丸四角形 103"/>
          <p:cNvSpPr/>
          <p:nvPr/>
        </p:nvSpPr>
        <p:spPr>
          <a:xfrm>
            <a:off x="6372344" y="2984890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6" name="直線矢印コネクタ 105"/>
          <p:cNvCxnSpPr>
            <a:stCxn id="95" idx="0"/>
            <a:endCxn id="102" idx="2"/>
          </p:cNvCxnSpPr>
          <p:nvPr/>
        </p:nvCxnSpPr>
        <p:spPr>
          <a:xfrm flipV="1">
            <a:off x="3306728" y="5310086"/>
            <a:ext cx="1418614" cy="548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>
            <a:stCxn id="98" idx="0"/>
            <a:endCxn id="102" idx="2"/>
          </p:cNvCxnSpPr>
          <p:nvPr/>
        </p:nvCxnSpPr>
        <p:spPr>
          <a:xfrm flipH="1" flipV="1">
            <a:off x="4725342" y="5310086"/>
            <a:ext cx="1490460" cy="552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直線矢印コネクタ 111"/>
          <p:cNvCxnSpPr>
            <a:stCxn id="46" idx="0"/>
            <a:endCxn id="48" idx="2"/>
          </p:cNvCxnSpPr>
          <p:nvPr/>
        </p:nvCxnSpPr>
        <p:spPr>
          <a:xfrm flipH="1" flipV="1">
            <a:off x="2464385" y="4644258"/>
            <a:ext cx="439" cy="24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>
            <a:stCxn id="47" idx="0"/>
            <a:endCxn id="60" idx="2"/>
          </p:cNvCxnSpPr>
          <p:nvPr/>
        </p:nvCxnSpPr>
        <p:spPr>
          <a:xfrm flipH="1" flipV="1">
            <a:off x="4056365" y="4644258"/>
            <a:ext cx="292" cy="24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線矢印コネクタ 115"/>
          <p:cNvCxnSpPr>
            <a:stCxn id="45" idx="0"/>
            <a:endCxn id="61" idx="2"/>
          </p:cNvCxnSpPr>
          <p:nvPr/>
        </p:nvCxnSpPr>
        <p:spPr>
          <a:xfrm flipH="1" flipV="1">
            <a:off x="5648345" y="4644258"/>
            <a:ext cx="145" cy="24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>
            <a:stCxn id="59" idx="0"/>
            <a:endCxn id="62" idx="2"/>
          </p:cNvCxnSpPr>
          <p:nvPr/>
        </p:nvCxnSpPr>
        <p:spPr>
          <a:xfrm flipV="1">
            <a:off x="7240324" y="4644258"/>
            <a:ext cx="0" cy="243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>
            <a:stCxn id="48" idx="0"/>
            <a:endCxn id="84" idx="2"/>
          </p:cNvCxnSpPr>
          <p:nvPr/>
        </p:nvCxnSpPr>
        <p:spPr>
          <a:xfrm flipV="1">
            <a:off x="2464385" y="3968568"/>
            <a:ext cx="246538" cy="31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>
            <a:stCxn id="48" idx="1"/>
            <a:endCxn id="83" idx="2"/>
          </p:cNvCxnSpPr>
          <p:nvPr/>
        </p:nvCxnSpPr>
        <p:spPr>
          <a:xfrm flipH="1" flipV="1">
            <a:off x="1331568" y="3968568"/>
            <a:ext cx="484817" cy="49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>
            <a:stCxn id="60" idx="0"/>
            <a:endCxn id="85" idx="2"/>
          </p:cNvCxnSpPr>
          <p:nvPr/>
        </p:nvCxnSpPr>
        <p:spPr>
          <a:xfrm flipV="1">
            <a:off x="4056365" y="3968568"/>
            <a:ext cx="33913" cy="31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>
            <a:stCxn id="61" idx="0"/>
            <a:endCxn id="86" idx="2"/>
          </p:cNvCxnSpPr>
          <p:nvPr/>
        </p:nvCxnSpPr>
        <p:spPr>
          <a:xfrm flipH="1" flipV="1">
            <a:off x="5469633" y="3968568"/>
            <a:ext cx="178712" cy="31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>
            <a:stCxn id="62" idx="0"/>
            <a:endCxn id="87" idx="2"/>
          </p:cNvCxnSpPr>
          <p:nvPr/>
        </p:nvCxnSpPr>
        <p:spPr>
          <a:xfrm flipH="1" flipV="1">
            <a:off x="6848988" y="3968568"/>
            <a:ext cx="391336" cy="31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62" idx="0"/>
            <a:endCxn id="88" idx="2"/>
          </p:cNvCxnSpPr>
          <p:nvPr/>
        </p:nvCxnSpPr>
        <p:spPr>
          <a:xfrm flipV="1">
            <a:off x="7240324" y="3968568"/>
            <a:ext cx="988020" cy="31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65" idx="0"/>
            <a:endCxn id="7" idx="2"/>
          </p:cNvCxnSpPr>
          <p:nvPr/>
        </p:nvCxnSpPr>
        <p:spPr>
          <a:xfrm flipV="1">
            <a:off x="1336045" y="1259816"/>
            <a:ext cx="283507" cy="1124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>
            <a:stCxn id="67" idx="0"/>
            <a:endCxn id="8" idx="2"/>
          </p:cNvCxnSpPr>
          <p:nvPr/>
        </p:nvCxnSpPr>
        <p:spPr>
          <a:xfrm flipV="1">
            <a:off x="3060239" y="1259816"/>
            <a:ext cx="671548" cy="1124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>
            <a:stCxn id="69" idx="0"/>
            <a:endCxn id="8" idx="2"/>
          </p:cNvCxnSpPr>
          <p:nvPr/>
        </p:nvCxnSpPr>
        <p:spPr>
          <a:xfrm flipH="1" flipV="1">
            <a:off x="3731787" y="1259816"/>
            <a:ext cx="1052646" cy="1124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>
            <a:stCxn id="71" idx="0"/>
            <a:endCxn id="9" idx="2"/>
          </p:cNvCxnSpPr>
          <p:nvPr/>
        </p:nvCxnSpPr>
        <p:spPr>
          <a:xfrm flipH="1" flipV="1">
            <a:off x="5844023" y="1259816"/>
            <a:ext cx="664604" cy="1124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>
            <a:stCxn id="75" idx="0"/>
            <a:endCxn id="10" idx="2"/>
          </p:cNvCxnSpPr>
          <p:nvPr/>
        </p:nvCxnSpPr>
        <p:spPr>
          <a:xfrm flipH="1" flipV="1">
            <a:off x="7956256" y="1259816"/>
            <a:ext cx="276565" cy="11246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>
            <a:stCxn id="83" idx="0"/>
            <a:endCxn id="65" idx="2"/>
          </p:cNvCxnSpPr>
          <p:nvPr/>
        </p:nvCxnSpPr>
        <p:spPr>
          <a:xfrm flipV="1">
            <a:off x="1331568" y="2744432"/>
            <a:ext cx="4477" cy="86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>
            <a:stCxn id="84" idx="0"/>
            <a:endCxn id="89" idx="2"/>
          </p:cNvCxnSpPr>
          <p:nvPr/>
        </p:nvCxnSpPr>
        <p:spPr>
          <a:xfrm flipH="1" flipV="1">
            <a:off x="2081663" y="3349491"/>
            <a:ext cx="629260" cy="25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線矢印コネクタ 149"/>
          <p:cNvCxnSpPr>
            <a:stCxn id="85" idx="0"/>
            <a:endCxn id="90" idx="2"/>
          </p:cNvCxnSpPr>
          <p:nvPr/>
        </p:nvCxnSpPr>
        <p:spPr>
          <a:xfrm flipH="1" flipV="1">
            <a:off x="3727890" y="3349491"/>
            <a:ext cx="362388" cy="25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>
            <a:stCxn id="86" idx="0"/>
            <a:endCxn id="91" idx="2"/>
          </p:cNvCxnSpPr>
          <p:nvPr/>
        </p:nvCxnSpPr>
        <p:spPr>
          <a:xfrm flipH="1" flipV="1">
            <a:off x="5374117" y="3349491"/>
            <a:ext cx="95516" cy="259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線矢印コネクタ 155"/>
          <p:cNvCxnSpPr>
            <a:stCxn id="87" idx="0"/>
            <a:endCxn id="104" idx="2"/>
          </p:cNvCxnSpPr>
          <p:nvPr/>
        </p:nvCxnSpPr>
        <p:spPr>
          <a:xfrm flipV="1">
            <a:off x="6848988" y="3344890"/>
            <a:ext cx="171356" cy="263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線矢印コネクタ 157"/>
          <p:cNvCxnSpPr>
            <a:stCxn id="88" idx="0"/>
            <a:endCxn id="75" idx="2"/>
          </p:cNvCxnSpPr>
          <p:nvPr/>
        </p:nvCxnSpPr>
        <p:spPr>
          <a:xfrm flipV="1">
            <a:off x="8228344" y="2744432"/>
            <a:ext cx="4477" cy="86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直線矢印コネクタ 161"/>
          <p:cNvCxnSpPr>
            <a:stCxn id="89" idx="0"/>
            <a:endCxn id="67" idx="2"/>
          </p:cNvCxnSpPr>
          <p:nvPr/>
        </p:nvCxnSpPr>
        <p:spPr>
          <a:xfrm flipV="1">
            <a:off x="2081663" y="2744432"/>
            <a:ext cx="978576" cy="245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>
            <a:stCxn id="90" idx="0"/>
            <a:endCxn id="69" idx="2"/>
          </p:cNvCxnSpPr>
          <p:nvPr/>
        </p:nvCxnSpPr>
        <p:spPr>
          <a:xfrm flipV="1">
            <a:off x="3727890" y="2744432"/>
            <a:ext cx="1056543" cy="245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>
            <a:stCxn id="91" idx="0"/>
            <a:endCxn id="69" idx="2"/>
          </p:cNvCxnSpPr>
          <p:nvPr/>
        </p:nvCxnSpPr>
        <p:spPr>
          <a:xfrm flipH="1" flipV="1">
            <a:off x="4784433" y="2744432"/>
            <a:ext cx="589684" cy="2450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線矢印コネクタ 167"/>
          <p:cNvCxnSpPr>
            <a:stCxn id="104" idx="0"/>
            <a:endCxn id="71" idx="2"/>
          </p:cNvCxnSpPr>
          <p:nvPr/>
        </p:nvCxnSpPr>
        <p:spPr>
          <a:xfrm flipH="1" flipV="1">
            <a:off x="6508627" y="2744432"/>
            <a:ext cx="511717" cy="240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837342" y="1556792"/>
            <a:ext cx="7920000" cy="468000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卒業研究・卒業論文など</a:t>
            </a:r>
          </a:p>
        </p:txBody>
      </p:sp>
      <p:cxnSp>
        <p:nvCxnSpPr>
          <p:cNvPr id="78" name="直線矢印コネクタ 77"/>
          <p:cNvCxnSpPr/>
          <p:nvPr/>
        </p:nvCxnSpPr>
        <p:spPr>
          <a:xfrm flipH="1" flipV="1">
            <a:off x="5580112" y="4005064"/>
            <a:ext cx="165618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61" idx="0"/>
            <a:endCxn id="87" idx="2"/>
          </p:cNvCxnSpPr>
          <p:nvPr/>
        </p:nvCxnSpPr>
        <p:spPr>
          <a:xfrm flipV="1">
            <a:off x="5648345" y="3968568"/>
            <a:ext cx="1200643" cy="315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矢印コネクタ 91"/>
          <p:cNvCxnSpPr/>
          <p:nvPr/>
        </p:nvCxnSpPr>
        <p:spPr>
          <a:xfrm flipV="1">
            <a:off x="4067944" y="4005064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>
            <a:stCxn id="60" idx="0"/>
          </p:cNvCxnSpPr>
          <p:nvPr/>
        </p:nvCxnSpPr>
        <p:spPr>
          <a:xfrm flipH="1" flipV="1">
            <a:off x="2771800" y="4005064"/>
            <a:ext cx="1284565" cy="279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837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北大numbe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9260" y="-1262440"/>
            <a:ext cx="6741369" cy="953988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北海道大学理学部生物科学科の事例：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www.hokudai.ac.jp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/introduction/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gov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/office/education/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numbering.pdf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34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正方形/長方形 47"/>
          <p:cNvSpPr/>
          <p:nvPr/>
        </p:nvSpPr>
        <p:spPr>
          <a:xfrm>
            <a:off x="3702746" y="3429001"/>
            <a:ext cx="1012839" cy="14178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sz="105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576816" y="2132855"/>
            <a:ext cx="4167967" cy="3720190"/>
            <a:chOff x="576817" y="2132855"/>
            <a:chExt cx="4167966" cy="3720190"/>
          </a:xfrm>
        </p:grpSpPr>
        <p:sp>
          <p:nvSpPr>
            <p:cNvPr id="26" name="正方形/長方形 25"/>
            <p:cNvSpPr/>
            <p:nvPr/>
          </p:nvSpPr>
          <p:spPr>
            <a:xfrm>
              <a:off x="576817" y="4264197"/>
              <a:ext cx="3060000" cy="158884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r>
                <a:rPr lang="en-US" altLang="ja-JP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○○</a:t>
              </a:r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系科目群</a:t>
              </a: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717886" y="2132856"/>
              <a:ext cx="1908000" cy="2124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592783" y="2132855"/>
              <a:ext cx="1152000" cy="12241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6909729" y="71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39552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651787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64023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876256" y="539816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67544" y="5923359"/>
            <a:ext cx="8496080" cy="900000"/>
          </a:xfrm>
          <a:prstGeom prst="roundRect">
            <a:avLst>
              <a:gd name="adj" fmla="val 120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全学共通科目（必修）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3559" y="1460172"/>
            <a:ext cx="324000" cy="10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23559" y="2620541"/>
            <a:ext cx="324000" cy="10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23559" y="3780910"/>
            <a:ext cx="324000" cy="10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3559" y="4941280"/>
            <a:ext cx="324000" cy="100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38751" y="6441960"/>
            <a:ext cx="1008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166760" y="6016218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425044" y="6016218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6683328" y="6016218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846733" y="6441960"/>
            <a:ext cx="1008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302755" y="6441960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166760" y="6441960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295903" y="6016218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554187" y="6016218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7812472" y="6016218"/>
            <a:ext cx="1008000" cy="288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574745" y="6441960"/>
            <a:ext cx="1008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710740" y="6441960"/>
            <a:ext cx="1008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690704" y="4846820"/>
            <a:ext cx="2880000" cy="1008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624496" y="2132857"/>
            <a:ext cx="2448000" cy="37192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586348" y="2132857"/>
            <a:ext cx="1060507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kumimoji="1" lang="en-US" altLang="ja-JP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683568" y="3645024"/>
            <a:ext cx="864096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83568" y="2708920"/>
            <a:ext cx="79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36199" y="3645024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61355" y="5163892"/>
            <a:ext cx="900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688516" y="5157192"/>
            <a:ext cx="1371317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655776" y="436994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2663888" y="436994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1763688" y="2708920"/>
            <a:ext cx="936104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771800" y="2708920"/>
            <a:ext cx="79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624745" y="2708920"/>
            <a:ext cx="1080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627784" y="2276904"/>
            <a:ext cx="1080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3752508" y="2276904"/>
            <a:ext cx="828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736199" y="411285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736199" y="4914621"/>
            <a:ext cx="900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3736199" y="5301192"/>
            <a:ext cx="900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5652121" y="5301192"/>
            <a:ext cx="856079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5652121" y="4945643"/>
            <a:ext cx="850223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771516" y="2132857"/>
            <a:ext cx="1800000" cy="266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altLang="ja-JP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5566519" y="2609394"/>
            <a:ext cx="97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4860032" y="3181524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5616216" y="3501008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860032" y="3988843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5616216" y="440085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61355" y="4365104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6710740" y="4945643"/>
            <a:ext cx="900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7697483" y="4945643"/>
            <a:ext cx="900000" cy="288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683328" y="440085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674295" y="440085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6683328" y="4005096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8118580" y="3920375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8118580" y="3481249"/>
            <a:ext cx="900000" cy="28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6683328" y="2636022"/>
            <a:ext cx="97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6683328" y="3068992"/>
            <a:ext cx="97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8046580" y="2637851"/>
            <a:ext cx="97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8046580" y="3024502"/>
            <a:ext cx="972000" cy="28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8046580" y="2184506"/>
            <a:ext cx="972000" cy="288000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75" name="カギ線コネクタ 74"/>
          <p:cNvCxnSpPr>
            <a:stCxn id="36" idx="0"/>
            <a:endCxn id="37" idx="0"/>
          </p:cNvCxnSpPr>
          <p:nvPr/>
        </p:nvCxnSpPr>
        <p:spPr>
          <a:xfrm rot="5400000" flipH="1" flipV="1">
            <a:off x="1739415" y="4529132"/>
            <a:ext cx="6700" cy="1262820"/>
          </a:xfrm>
          <a:prstGeom prst="bentConnector3">
            <a:avLst>
              <a:gd name="adj1" fmla="val 351194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60" idx="0"/>
            <a:endCxn id="33" idx="2"/>
          </p:cNvCxnSpPr>
          <p:nvPr/>
        </p:nvCxnSpPr>
        <p:spPr>
          <a:xfrm flipV="1">
            <a:off x="1111354" y="3933025"/>
            <a:ext cx="4263" cy="43208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/>
          <p:cNvCxnSpPr>
            <a:stCxn id="38" idx="3"/>
            <a:endCxn id="39" idx="1"/>
          </p:cNvCxnSpPr>
          <p:nvPr/>
        </p:nvCxnSpPr>
        <p:spPr>
          <a:xfrm>
            <a:off x="2555776" y="4513946"/>
            <a:ext cx="108112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カギ線コネクタ 81"/>
          <p:cNvCxnSpPr>
            <a:stCxn id="34" idx="2"/>
            <a:endCxn id="38" idx="0"/>
          </p:cNvCxnSpPr>
          <p:nvPr/>
        </p:nvCxnSpPr>
        <p:spPr>
          <a:xfrm rot="16200000" flipH="1">
            <a:off x="906160" y="3170329"/>
            <a:ext cx="1373026" cy="1026208"/>
          </a:xfrm>
          <a:prstGeom prst="bentConnector3">
            <a:avLst>
              <a:gd name="adj1" fmla="val 27016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直線コネクタ 87"/>
          <p:cNvCxnSpPr>
            <a:stCxn id="34" idx="3"/>
            <a:endCxn id="41" idx="1"/>
          </p:cNvCxnSpPr>
          <p:nvPr/>
        </p:nvCxnSpPr>
        <p:spPr>
          <a:xfrm>
            <a:off x="1475568" y="2852920"/>
            <a:ext cx="288120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stCxn id="41" idx="3"/>
            <a:endCxn id="42" idx="1"/>
          </p:cNvCxnSpPr>
          <p:nvPr/>
        </p:nvCxnSpPr>
        <p:spPr>
          <a:xfrm>
            <a:off x="2699792" y="2852920"/>
            <a:ext cx="72008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直線コネクタ 91"/>
          <p:cNvCxnSpPr>
            <a:stCxn id="45" idx="2"/>
            <a:endCxn id="43" idx="0"/>
          </p:cNvCxnSpPr>
          <p:nvPr/>
        </p:nvCxnSpPr>
        <p:spPr>
          <a:xfrm flipH="1">
            <a:off x="4164745" y="2564904"/>
            <a:ext cx="1763" cy="14401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44" idx="2"/>
            <a:endCxn id="42" idx="0"/>
          </p:cNvCxnSpPr>
          <p:nvPr/>
        </p:nvCxnSpPr>
        <p:spPr>
          <a:xfrm>
            <a:off x="3167784" y="2564904"/>
            <a:ext cx="16" cy="14401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直線コネクタ 96"/>
          <p:cNvCxnSpPr>
            <a:stCxn id="43" idx="2"/>
            <a:endCxn id="35" idx="0"/>
          </p:cNvCxnSpPr>
          <p:nvPr/>
        </p:nvCxnSpPr>
        <p:spPr>
          <a:xfrm>
            <a:off x="4164746" y="2996920"/>
            <a:ext cx="21453" cy="64810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直線コネクタ 98"/>
          <p:cNvCxnSpPr>
            <a:stCxn id="35" idx="2"/>
            <a:endCxn id="49" idx="0"/>
          </p:cNvCxnSpPr>
          <p:nvPr/>
        </p:nvCxnSpPr>
        <p:spPr>
          <a:xfrm>
            <a:off x="4186199" y="3933024"/>
            <a:ext cx="0" cy="179832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>
            <a:stCxn id="49" idx="2"/>
            <a:endCxn id="50" idx="0"/>
          </p:cNvCxnSpPr>
          <p:nvPr/>
        </p:nvCxnSpPr>
        <p:spPr>
          <a:xfrm>
            <a:off x="4186199" y="4400857"/>
            <a:ext cx="0" cy="513765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50" idx="2"/>
            <a:endCxn id="51" idx="0"/>
          </p:cNvCxnSpPr>
          <p:nvPr/>
        </p:nvCxnSpPr>
        <p:spPr>
          <a:xfrm>
            <a:off x="4186199" y="5202622"/>
            <a:ext cx="0" cy="98571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カギ線コネクタ 104"/>
          <p:cNvCxnSpPr>
            <a:stCxn id="39" idx="0"/>
            <a:endCxn id="56" idx="2"/>
          </p:cNvCxnSpPr>
          <p:nvPr/>
        </p:nvCxnSpPr>
        <p:spPr>
          <a:xfrm rot="5400000" flipH="1" flipV="1">
            <a:off x="3761750" y="2821663"/>
            <a:ext cx="900422" cy="2196144"/>
          </a:xfrm>
          <a:prstGeom prst="bentConnector3">
            <a:avLst>
              <a:gd name="adj1" fmla="val 8963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カギ線コネクタ 107"/>
          <p:cNvCxnSpPr>
            <a:stCxn id="56" idx="0"/>
            <a:endCxn id="42" idx="2"/>
          </p:cNvCxnSpPr>
          <p:nvPr/>
        </p:nvCxnSpPr>
        <p:spPr>
          <a:xfrm rot="16200000" flipV="1">
            <a:off x="4146615" y="2018106"/>
            <a:ext cx="184604" cy="2142232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>
            <a:stCxn id="59" idx="2"/>
            <a:endCxn id="53" idx="0"/>
          </p:cNvCxnSpPr>
          <p:nvPr/>
        </p:nvCxnSpPr>
        <p:spPr>
          <a:xfrm>
            <a:off x="6066218" y="4688857"/>
            <a:ext cx="11015" cy="256787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stCxn id="57" idx="2"/>
            <a:endCxn id="59" idx="0"/>
          </p:cNvCxnSpPr>
          <p:nvPr/>
        </p:nvCxnSpPr>
        <p:spPr>
          <a:xfrm>
            <a:off x="6066216" y="3789009"/>
            <a:ext cx="0" cy="61184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55" idx="2"/>
            <a:endCxn id="57" idx="0"/>
          </p:cNvCxnSpPr>
          <p:nvPr/>
        </p:nvCxnSpPr>
        <p:spPr>
          <a:xfrm>
            <a:off x="6052517" y="2897395"/>
            <a:ext cx="13699" cy="603614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55" idx="3"/>
            <a:endCxn id="68" idx="1"/>
          </p:cNvCxnSpPr>
          <p:nvPr/>
        </p:nvCxnSpPr>
        <p:spPr>
          <a:xfrm>
            <a:off x="6538517" y="2753394"/>
            <a:ext cx="144811" cy="26628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73" idx="2"/>
            <a:endCxn id="70" idx="0"/>
          </p:cNvCxnSpPr>
          <p:nvPr/>
        </p:nvCxnSpPr>
        <p:spPr>
          <a:xfrm>
            <a:off x="8532580" y="2472506"/>
            <a:ext cx="0" cy="165345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67" idx="2"/>
            <a:endCxn id="66" idx="0"/>
          </p:cNvCxnSpPr>
          <p:nvPr/>
        </p:nvCxnSpPr>
        <p:spPr>
          <a:xfrm>
            <a:off x="8568580" y="3769250"/>
            <a:ext cx="0" cy="151126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カギ線コネクタ 136"/>
          <p:cNvCxnSpPr>
            <a:stCxn id="72" idx="1"/>
            <a:endCxn id="64" idx="0"/>
          </p:cNvCxnSpPr>
          <p:nvPr/>
        </p:nvCxnSpPr>
        <p:spPr>
          <a:xfrm rot="10800000" flipH="1" flipV="1">
            <a:off x="8046580" y="3168502"/>
            <a:ext cx="77715" cy="1232354"/>
          </a:xfrm>
          <a:prstGeom prst="bentConnector4">
            <a:avLst>
              <a:gd name="adj1" fmla="val -294152"/>
              <a:gd name="adj2" fmla="val 90818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カギ線コネクタ 138"/>
          <p:cNvCxnSpPr>
            <a:stCxn id="52" idx="3"/>
            <a:endCxn id="61" idx="2"/>
          </p:cNvCxnSpPr>
          <p:nvPr/>
        </p:nvCxnSpPr>
        <p:spPr>
          <a:xfrm flipV="1">
            <a:off x="6508198" y="5233644"/>
            <a:ext cx="652543" cy="211549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カギ線コネクタ 140"/>
          <p:cNvCxnSpPr>
            <a:stCxn id="62" idx="0"/>
            <a:endCxn id="63" idx="2"/>
          </p:cNvCxnSpPr>
          <p:nvPr/>
        </p:nvCxnSpPr>
        <p:spPr>
          <a:xfrm rot="16200000" flipV="1">
            <a:off x="7512015" y="4310173"/>
            <a:ext cx="256787" cy="1014155"/>
          </a:xfrm>
          <a:prstGeom prst="bentConnector3">
            <a:avLst>
              <a:gd name="adj1" fmla="val 50000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カギ線コネクタ 143"/>
          <p:cNvCxnSpPr>
            <a:stCxn id="61" idx="1"/>
            <a:endCxn id="65" idx="1"/>
          </p:cNvCxnSpPr>
          <p:nvPr/>
        </p:nvCxnSpPr>
        <p:spPr>
          <a:xfrm rot="10800000">
            <a:off x="6683329" y="4149098"/>
            <a:ext cx="27412" cy="940547"/>
          </a:xfrm>
          <a:prstGeom prst="bentConnector3">
            <a:avLst>
              <a:gd name="adj1" fmla="val 456603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>
            <a:stCxn id="58" idx="3"/>
            <a:endCxn id="65" idx="1"/>
          </p:cNvCxnSpPr>
          <p:nvPr/>
        </p:nvCxnSpPr>
        <p:spPr>
          <a:xfrm>
            <a:off x="5760032" y="4132844"/>
            <a:ext cx="923296" cy="16253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カギ線コネクタ 150"/>
          <p:cNvCxnSpPr>
            <a:stCxn id="58" idx="0"/>
            <a:endCxn id="69" idx="2"/>
          </p:cNvCxnSpPr>
          <p:nvPr/>
        </p:nvCxnSpPr>
        <p:spPr>
          <a:xfrm rot="5400000" flipH="1" flipV="1">
            <a:off x="5923756" y="2743270"/>
            <a:ext cx="631851" cy="1859296"/>
          </a:xfrm>
          <a:prstGeom prst="bentConnector3">
            <a:avLst>
              <a:gd name="adj1" fmla="val 18232"/>
            </a:avLst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カギ線コネクタ 153"/>
          <p:cNvCxnSpPr>
            <a:stCxn id="29" idx="0"/>
            <a:endCxn id="5" idx="2"/>
          </p:cNvCxnSpPr>
          <p:nvPr/>
        </p:nvCxnSpPr>
        <p:spPr>
          <a:xfrm rot="5400000" flipH="1" flipV="1">
            <a:off x="931557" y="1444862"/>
            <a:ext cx="873040" cy="502951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カギ線コネクタ 156"/>
          <p:cNvCxnSpPr>
            <a:stCxn id="40" idx="0"/>
          </p:cNvCxnSpPr>
          <p:nvPr/>
        </p:nvCxnSpPr>
        <p:spPr>
          <a:xfrm rot="16200000" flipV="1">
            <a:off x="1857688" y="1318657"/>
            <a:ext cx="576064" cy="1052335"/>
          </a:xfrm>
          <a:prstGeom prst="bentConnector2">
            <a:avLst/>
          </a:prstGeom>
          <a:ln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8" name="カギ線コネクタ 157"/>
          <p:cNvCxnSpPr>
            <a:stCxn id="54" idx="0"/>
          </p:cNvCxnSpPr>
          <p:nvPr/>
        </p:nvCxnSpPr>
        <p:spPr>
          <a:xfrm rot="16200000" flipV="1">
            <a:off x="3861620" y="322959"/>
            <a:ext cx="576065" cy="3043732"/>
          </a:xfrm>
          <a:prstGeom prst="bentConnector2">
            <a:avLst/>
          </a:prstGeom>
          <a:ln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0" name="カギ線コネクタ 159"/>
          <p:cNvCxnSpPr>
            <a:stCxn id="28" idx="0"/>
          </p:cNvCxnSpPr>
          <p:nvPr/>
        </p:nvCxnSpPr>
        <p:spPr>
          <a:xfrm rot="16200000" flipV="1">
            <a:off x="6390269" y="674628"/>
            <a:ext cx="576064" cy="2340392"/>
          </a:xfrm>
          <a:prstGeom prst="bentConnector2">
            <a:avLst/>
          </a:prstGeom>
          <a:ln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3" name="カギ線コネクタ 162"/>
          <p:cNvCxnSpPr>
            <a:endCxn id="6" idx="2"/>
          </p:cNvCxnSpPr>
          <p:nvPr/>
        </p:nvCxnSpPr>
        <p:spPr>
          <a:xfrm rot="5400000" flipH="1" flipV="1">
            <a:off x="2963763" y="1427897"/>
            <a:ext cx="936104" cy="599945"/>
          </a:xfrm>
          <a:prstGeom prst="bentConnector3">
            <a:avLst>
              <a:gd name="adj1" fmla="val 72200"/>
            </a:avLst>
          </a:prstGeom>
          <a:ln>
            <a:tailEnd type="arrow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6" name="カギ線コネクタ 165"/>
          <p:cNvCxnSpPr/>
          <p:nvPr/>
        </p:nvCxnSpPr>
        <p:spPr>
          <a:xfrm flipV="1">
            <a:off x="6171389" y="1638515"/>
            <a:ext cx="2073020" cy="504000"/>
          </a:xfrm>
          <a:prstGeom prst="bentConnector3">
            <a:avLst>
              <a:gd name="adj1" fmla="val 1587"/>
            </a:avLst>
          </a:prstGeom>
          <a:ln>
            <a:tailEnd type="non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1" name="カギ線コネクタ 170"/>
          <p:cNvCxnSpPr>
            <a:endCxn id="7" idx="2"/>
          </p:cNvCxnSpPr>
          <p:nvPr/>
        </p:nvCxnSpPr>
        <p:spPr>
          <a:xfrm rot="5400000" flipH="1" flipV="1">
            <a:off x="5448921" y="1654919"/>
            <a:ext cx="790204" cy="12700"/>
          </a:xfrm>
          <a:prstGeom prst="bentConnector3">
            <a:avLst/>
          </a:prstGeom>
          <a:ln>
            <a:tailEnd type="arrow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4" name="カギ線コネクタ 173"/>
          <p:cNvCxnSpPr/>
          <p:nvPr/>
        </p:nvCxnSpPr>
        <p:spPr>
          <a:xfrm rot="16200000" flipV="1">
            <a:off x="6429880" y="898440"/>
            <a:ext cx="672682" cy="1796151"/>
          </a:xfrm>
          <a:prstGeom prst="bentConnector2">
            <a:avLst/>
          </a:prstGeom>
          <a:ln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7" name="直線矢印コネクタ 176"/>
          <p:cNvCxnSpPr/>
          <p:nvPr/>
        </p:nvCxnSpPr>
        <p:spPr>
          <a:xfrm flipV="1">
            <a:off x="8244408" y="1196753"/>
            <a:ext cx="0" cy="9361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0" name="カギ線コネクタ 179"/>
          <p:cNvCxnSpPr/>
          <p:nvPr/>
        </p:nvCxnSpPr>
        <p:spPr>
          <a:xfrm flipV="1">
            <a:off x="4186197" y="1628801"/>
            <a:ext cx="2113995" cy="503341"/>
          </a:xfrm>
          <a:prstGeom prst="bentConnector3">
            <a:avLst>
              <a:gd name="adj1" fmla="val 119"/>
            </a:avLst>
          </a:prstGeom>
          <a:ln>
            <a:tailEnd type="none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角丸四角形 29"/>
          <p:cNvSpPr/>
          <p:nvPr/>
        </p:nvSpPr>
        <p:spPr>
          <a:xfrm>
            <a:off x="574969" y="1709444"/>
            <a:ext cx="8460000" cy="324000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卒業研究・卒業論文など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6707678" y="272478"/>
            <a:ext cx="797225" cy="216024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7580344" y="272478"/>
            <a:ext cx="792088" cy="216024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109" name="円/楕円 108"/>
          <p:cNvSpPr/>
          <p:nvPr/>
        </p:nvSpPr>
        <p:spPr>
          <a:xfrm>
            <a:off x="8447876" y="204419"/>
            <a:ext cx="660629" cy="320613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7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【6.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高構造化型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39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-445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山口大学表現情報処理コースの事例：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ds.cc.yamaguchi-u.ac.jp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/~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epcin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CFC_all.pdf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089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09729" y="71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6707678" y="272478"/>
            <a:ext cx="797225" cy="18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7580344" y="272478"/>
            <a:ext cx="792088" cy="18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6" name="円/楕円 5"/>
          <p:cNvSpPr/>
          <p:nvPr/>
        </p:nvSpPr>
        <p:spPr>
          <a:xfrm>
            <a:off x="8447876" y="220184"/>
            <a:ext cx="660629" cy="252000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6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551332" y="504230"/>
            <a:ext cx="3960000" cy="21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基礎医学系研究者、社会医学系研究者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5076056" y="504230"/>
            <a:ext cx="3960000" cy="21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医師、臨床医学系研究者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35496" y="3340066"/>
            <a:ext cx="9011836" cy="252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臨床実習開始前　共用試験（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OSCE</a:t>
            </a:r>
            <a:r>
              <a:rPr kumimoji="1" lang="ja-JP" altLang="en-US" sz="11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kumimoji="1" lang="en-US" altLang="ja-JP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CBT</a:t>
            </a:r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27" name="角丸四角形 26"/>
          <p:cNvSpPr/>
          <p:nvPr/>
        </p:nvSpPr>
        <p:spPr>
          <a:xfrm>
            <a:off x="824006" y="2204864"/>
            <a:ext cx="8223326" cy="996187"/>
          </a:xfrm>
          <a:prstGeom prst="roundRect">
            <a:avLst>
              <a:gd name="adj" fmla="val 656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0318" y="2276872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~6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0318" y="2780928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~5</a:t>
            </a:r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20318" y="3922664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４①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0318" y="4475701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３②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20318" y="5028738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３①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20318" y="5712048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２②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0318" y="6093296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２①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20318" y="6505555"/>
            <a:ext cx="720000" cy="2880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827584" y="6514776"/>
            <a:ext cx="8208000" cy="32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</a:t>
            </a:r>
            <a:endParaRPr lang="ja-JP" altLang="en-US" sz="9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827584" y="5654898"/>
            <a:ext cx="8208000" cy="798438"/>
          </a:xfrm>
          <a:prstGeom prst="roundRect">
            <a:avLst>
              <a:gd name="adj" fmla="val 1102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906217" y="6072088"/>
            <a:ext cx="8064000" cy="360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専門基礎科目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群</a:t>
            </a:r>
            <a:endParaRPr kumimoji="1" lang="ja-JP" altLang="en-US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4735029" y="6161851"/>
            <a:ext cx="90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662845" y="6161851"/>
            <a:ext cx="90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90661" y="6161851"/>
            <a:ext cx="90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3936086" y="6584708"/>
            <a:ext cx="900000" cy="18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849887" y="6584708"/>
            <a:ext cx="900000" cy="18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763688" y="6584708"/>
            <a:ext cx="900000" cy="18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5022285" y="6584708"/>
            <a:ext cx="900000" cy="18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6108484" y="6584708"/>
            <a:ext cx="900000" cy="18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7194685" y="6584708"/>
            <a:ext cx="900000" cy="18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820080" y="6158954"/>
            <a:ext cx="900000" cy="1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6906279" y="6158954"/>
            <a:ext cx="900000" cy="1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7992480" y="6158954"/>
            <a:ext cx="900000" cy="1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897121" y="5693038"/>
            <a:ext cx="8064000" cy="360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生理系科目群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4731894" y="5764964"/>
            <a:ext cx="90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659710" y="5764964"/>
            <a:ext cx="90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2587526" y="5764964"/>
            <a:ext cx="900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5816945" y="5762067"/>
            <a:ext cx="900000" cy="1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6903144" y="5762067"/>
            <a:ext cx="900000" cy="1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7989345" y="5762067"/>
            <a:ext cx="900000" cy="1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824006" y="3706640"/>
            <a:ext cx="8208000" cy="1908000"/>
          </a:xfrm>
          <a:prstGeom prst="roundRect">
            <a:avLst>
              <a:gd name="adj" fmla="val 401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2990570" y="5146848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病理系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科目群</a:t>
            </a:r>
            <a:endParaRPr kumimoji="1" lang="ja-JP" altLang="en-US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104392" y="5354524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3138902" y="5354524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6035372" y="5358590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5069882" y="5358590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2981474" y="4691014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74" name="正方形/長方形 73"/>
          <p:cNvSpPr/>
          <p:nvPr/>
        </p:nvSpPr>
        <p:spPr>
          <a:xfrm>
            <a:off x="4094058" y="4903426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129806" y="4903426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角丸四角形 75"/>
          <p:cNvSpPr/>
          <p:nvPr/>
        </p:nvSpPr>
        <p:spPr>
          <a:xfrm>
            <a:off x="6022563" y="4907460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角丸四角形 76"/>
          <p:cNvSpPr/>
          <p:nvPr/>
        </p:nvSpPr>
        <p:spPr>
          <a:xfrm>
            <a:off x="5058310" y="4907492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角丸四角形 79"/>
          <p:cNvSpPr/>
          <p:nvPr/>
        </p:nvSpPr>
        <p:spPr>
          <a:xfrm>
            <a:off x="902639" y="4157738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81" name="角丸四角形 80"/>
          <p:cNvSpPr/>
          <p:nvPr/>
        </p:nvSpPr>
        <p:spPr>
          <a:xfrm>
            <a:off x="5029888" y="3713038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84" name="角丸四角形 83"/>
          <p:cNvSpPr/>
          <p:nvPr/>
        </p:nvSpPr>
        <p:spPr>
          <a:xfrm>
            <a:off x="5029888" y="4171851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85" name="正方形/長方形 84"/>
          <p:cNvSpPr/>
          <p:nvPr/>
        </p:nvSpPr>
        <p:spPr>
          <a:xfrm>
            <a:off x="1999898" y="4367388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1035646" y="4367388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3928403" y="4371422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2964150" y="4371454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6135501" y="4382567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正方形/長方形 89"/>
          <p:cNvSpPr/>
          <p:nvPr/>
        </p:nvSpPr>
        <p:spPr>
          <a:xfrm>
            <a:off x="5171249" y="4382567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8064006" y="4386601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7099753" y="4386633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6133963" y="3929038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正方形/長方形 93"/>
          <p:cNvSpPr/>
          <p:nvPr/>
        </p:nvSpPr>
        <p:spPr>
          <a:xfrm>
            <a:off x="5169711" y="3929038"/>
            <a:ext cx="900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8062468" y="3933072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7098215" y="3933104"/>
            <a:ext cx="900000" cy="18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3" name="角丸四角形 102"/>
          <p:cNvSpPr/>
          <p:nvPr/>
        </p:nvSpPr>
        <p:spPr>
          <a:xfrm>
            <a:off x="2772240" y="2739734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104" name="正方形/長方形 103"/>
          <p:cNvSpPr/>
          <p:nvPr/>
        </p:nvSpPr>
        <p:spPr>
          <a:xfrm>
            <a:off x="3869499" y="2949384"/>
            <a:ext cx="900000" cy="18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2905247" y="2949384"/>
            <a:ext cx="900000" cy="18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5798004" y="2953418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7" name="角丸四角形 106"/>
          <p:cNvSpPr/>
          <p:nvPr/>
        </p:nvSpPr>
        <p:spPr>
          <a:xfrm>
            <a:off x="4833751" y="2953450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8" name="角丸四角形 107"/>
          <p:cNvSpPr/>
          <p:nvPr/>
        </p:nvSpPr>
        <p:spPr>
          <a:xfrm>
            <a:off x="842970" y="2251472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109" name="正方形/長方形 108"/>
          <p:cNvSpPr/>
          <p:nvPr/>
        </p:nvSpPr>
        <p:spPr>
          <a:xfrm>
            <a:off x="1940229" y="2439938"/>
            <a:ext cx="900000" cy="18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975977" y="2439938"/>
            <a:ext cx="900000" cy="18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1" name="角丸四角形 110"/>
          <p:cNvSpPr/>
          <p:nvPr/>
        </p:nvSpPr>
        <p:spPr>
          <a:xfrm>
            <a:off x="3868734" y="2443972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2" name="角丸四角形 111"/>
          <p:cNvSpPr/>
          <p:nvPr/>
        </p:nvSpPr>
        <p:spPr>
          <a:xfrm>
            <a:off x="2904481" y="2444004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5029888" y="2257822"/>
            <a:ext cx="3960000" cy="432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基礎医学</a:t>
            </a:r>
            <a:r>
              <a:rPr kumimoji="1" lang="en-US" altLang="ja-JP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社会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医学</a:t>
            </a:r>
            <a:r>
              <a:rPr kumimoji="1" lang="ja-JP" altLang="en-US" sz="9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系科目群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6127147" y="2446288"/>
            <a:ext cx="900000" cy="18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5162895" y="2446288"/>
            <a:ext cx="900000" cy="180000"/>
          </a:xfrm>
          <a:prstGeom prst="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6" name="角丸四角形 115"/>
          <p:cNvSpPr/>
          <p:nvPr/>
        </p:nvSpPr>
        <p:spPr>
          <a:xfrm>
            <a:off x="8055652" y="2450322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7091399" y="2450354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2" name="上矢印 121"/>
          <p:cNvSpPr/>
          <p:nvPr/>
        </p:nvSpPr>
        <p:spPr>
          <a:xfrm>
            <a:off x="4788048" y="3585716"/>
            <a:ext cx="216000" cy="216000"/>
          </a:xfrm>
          <a:prstGeom prst="upArrow">
            <a:avLst>
              <a:gd name="adj1" fmla="val 2880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3" name="上矢印 122"/>
          <p:cNvSpPr/>
          <p:nvPr/>
        </p:nvSpPr>
        <p:spPr>
          <a:xfrm>
            <a:off x="4753806" y="3140992"/>
            <a:ext cx="216000" cy="216000"/>
          </a:xfrm>
          <a:prstGeom prst="upArrow">
            <a:avLst>
              <a:gd name="adj1" fmla="val 2880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4" name="上矢印 123"/>
          <p:cNvSpPr/>
          <p:nvPr/>
        </p:nvSpPr>
        <p:spPr>
          <a:xfrm>
            <a:off x="4788048" y="2084974"/>
            <a:ext cx="216000" cy="216000"/>
          </a:xfrm>
          <a:prstGeom prst="upArrow">
            <a:avLst>
              <a:gd name="adj1" fmla="val 28801"/>
              <a:gd name="adj2" fmla="val 50000"/>
            </a:avLst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28" name="カギ線コネクタ 127"/>
          <p:cNvCxnSpPr>
            <a:stCxn id="103" idx="1"/>
          </p:cNvCxnSpPr>
          <p:nvPr/>
        </p:nvCxnSpPr>
        <p:spPr>
          <a:xfrm rot="10800000">
            <a:off x="2506930" y="2689822"/>
            <a:ext cx="265311" cy="265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カギ線コネクタ 129"/>
          <p:cNvCxnSpPr>
            <a:stCxn id="103" idx="3"/>
            <a:endCxn id="113" idx="2"/>
          </p:cNvCxnSpPr>
          <p:nvPr/>
        </p:nvCxnSpPr>
        <p:spPr>
          <a:xfrm flipV="1">
            <a:off x="6732240" y="2689822"/>
            <a:ext cx="277648" cy="26591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カギ線コネクタ 132"/>
          <p:cNvCxnSpPr>
            <a:stCxn id="72" idx="1"/>
            <a:endCxn id="80" idx="2"/>
          </p:cNvCxnSpPr>
          <p:nvPr/>
        </p:nvCxnSpPr>
        <p:spPr>
          <a:xfrm rot="10800000">
            <a:off x="2882640" y="4589738"/>
            <a:ext cx="98835" cy="31727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カギ線コネクタ 136"/>
          <p:cNvCxnSpPr>
            <a:stCxn id="72" idx="3"/>
            <a:endCxn id="84" idx="2"/>
          </p:cNvCxnSpPr>
          <p:nvPr/>
        </p:nvCxnSpPr>
        <p:spPr>
          <a:xfrm flipV="1">
            <a:off x="6941474" y="4603851"/>
            <a:ext cx="68414" cy="3031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>
            <a:stCxn id="108" idx="0"/>
            <a:endCxn id="18" idx="2"/>
          </p:cNvCxnSpPr>
          <p:nvPr/>
        </p:nvCxnSpPr>
        <p:spPr>
          <a:xfrm flipH="1" flipV="1">
            <a:off x="2531332" y="720230"/>
            <a:ext cx="291638" cy="15312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>
            <a:stCxn id="113" idx="0"/>
            <a:endCxn id="19" idx="2"/>
          </p:cNvCxnSpPr>
          <p:nvPr/>
        </p:nvCxnSpPr>
        <p:spPr>
          <a:xfrm flipV="1">
            <a:off x="7009888" y="720230"/>
            <a:ext cx="46168" cy="15375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539552" y="1537742"/>
            <a:ext cx="2124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62370" y="1537742"/>
            <a:ext cx="2124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85188" y="1537742"/>
            <a:ext cx="2124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908006" y="1537742"/>
            <a:ext cx="2124000" cy="54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51332" y="915070"/>
            <a:ext cx="8496000" cy="252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大学院医学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研究科</a:t>
            </a:r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39552" y="1283618"/>
            <a:ext cx="8496000" cy="252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医師国家試験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【7.6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年制型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31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1193" y="-922487"/>
            <a:ext cx="6461614" cy="914399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-1454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北海道大学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HP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資料より（医学部医学科の事例）：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www.hokudai.ac.jp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/introduction/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gov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/office/education/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numbering.pdf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778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554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【8.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修士課程用</a:t>
            </a:r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  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○○研究科　○○専攻　コースツリー</a:t>
            </a:r>
            <a:endParaRPr lang="ja-JP" altLang="en-US" sz="20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84247" y="96887"/>
            <a:ext cx="2259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7504" y="476672"/>
            <a:ext cx="8928992" cy="62733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50941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62330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73719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85108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DP5: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96496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DP6: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7504" y="1340768"/>
            <a:ext cx="8928000" cy="2794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899592" y="1628800"/>
            <a:ext cx="0" cy="512119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503584" y="1772816"/>
            <a:ext cx="324000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3584" y="4365104"/>
            <a:ext cx="324000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115616" y="1772816"/>
            <a:ext cx="7776864" cy="293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修士論文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7504" y="1628800"/>
            <a:ext cx="324000" cy="51125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修士課程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899592" y="4221088"/>
            <a:ext cx="8136904" cy="0"/>
          </a:xfrm>
          <a:prstGeom prst="line">
            <a:avLst/>
          </a:prstGeom>
          <a:ln w="12700" cmpd="sng">
            <a:prstDash val="sysDas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0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4554"/>
            <a:ext cx="7668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【9.</a:t>
            </a:r>
            <a:r>
              <a:rPr lang="ja-JP" altLang="en-US" sz="20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博士課程用</a:t>
            </a:r>
            <a:r>
              <a:rPr lang="en-US" altLang="ja-JP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 </a:t>
            </a:r>
            <a:r>
              <a:rPr lang="ja-JP" altLang="en-US" sz="2000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○○研究科　○○専攻　コースツリー</a:t>
            </a:r>
            <a:endParaRPr lang="ja-JP" altLang="en-US" sz="20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84247" y="96887"/>
            <a:ext cx="2259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7504" y="476672"/>
            <a:ext cx="8928992" cy="627332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950941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62330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73719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185108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DP5: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596496" y="476672"/>
            <a:ext cx="144000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1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DP6:</a:t>
            </a:r>
            <a:endParaRPr lang="ja-JP" altLang="en-US" sz="1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07504" y="1340768"/>
            <a:ext cx="8928000" cy="27940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03584" y="2564904"/>
            <a:ext cx="32400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899592" y="1628800"/>
            <a:ext cx="0" cy="5121194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03584" y="3429000"/>
            <a:ext cx="32400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03584" y="4365104"/>
            <a:ext cx="324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03584" y="5589240"/>
            <a:ext cx="324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115616" y="1700808"/>
            <a:ext cx="7776864" cy="293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博士論文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1115616" y="4365104"/>
            <a:ext cx="7776864" cy="2936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r>
              <a:rPr lang="en-US" altLang="ja-JP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修士論文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07504" y="4221088"/>
            <a:ext cx="324000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修士課程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107504" y="1628800"/>
            <a:ext cx="324000" cy="2592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博士後期課程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03584" y="1700808"/>
            <a:ext cx="32400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lang="ja-JP" altLang="en-US" sz="12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899592" y="4221088"/>
            <a:ext cx="8136904" cy="0"/>
          </a:xfrm>
          <a:prstGeom prst="line">
            <a:avLst/>
          </a:prstGeom>
          <a:ln w="12700" cmpd="sng"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4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01626" y="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4492" y="1448920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4492" y="2798180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4492" y="4140924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4492" y="5481368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265691" y="5481368"/>
            <a:ext cx="3780000" cy="126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全学共通科目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5154123" y="5481368"/>
            <a:ext cx="3780000" cy="126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専門基礎科目</a:t>
            </a:r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1265691" y="4140924"/>
            <a:ext cx="7776000" cy="126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65691" y="2798180"/>
            <a:ext cx="7776000" cy="1260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上矢印 13"/>
          <p:cNvSpPr/>
          <p:nvPr/>
        </p:nvSpPr>
        <p:spPr>
          <a:xfrm>
            <a:off x="343780" y="4058180"/>
            <a:ext cx="432000" cy="2683188"/>
          </a:xfrm>
          <a:prstGeom prst="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基礎学力の修得</a:t>
            </a:r>
          </a:p>
        </p:txBody>
      </p:sp>
      <p:sp>
        <p:nvSpPr>
          <p:cNvPr id="15" name="上矢印 14"/>
          <p:cNvSpPr/>
          <p:nvPr/>
        </p:nvSpPr>
        <p:spPr>
          <a:xfrm>
            <a:off x="599292" y="2798181"/>
            <a:ext cx="432000" cy="2635136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論理的思考能力の養成</a:t>
            </a:r>
          </a:p>
        </p:txBody>
      </p:sp>
      <p:sp>
        <p:nvSpPr>
          <p:cNvPr id="16" name="上矢印 15"/>
          <p:cNvSpPr/>
          <p:nvPr/>
        </p:nvSpPr>
        <p:spPr>
          <a:xfrm>
            <a:off x="855635" y="1448921"/>
            <a:ext cx="432000" cy="2609260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課題解決能力・表現力の向上</a:t>
            </a:r>
          </a:p>
        </p:txBody>
      </p:sp>
      <p:sp>
        <p:nvSpPr>
          <p:cNvPr id="13" name="角丸四角形 12"/>
          <p:cNvSpPr/>
          <p:nvPr/>
        </p:nvSpPr>
        <p:spPr>
          <a:xfrm>
            <a:off x="1265691" y="1448920"/>
            <a:ext cx="7776000" cy="126000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793815" y="6006249"/>
            <a:ext cx="1087124" cy="494092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436779" y="5733256"/>
            <a:ext cx="792088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491387" y="5776328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781535" y="6006249"/>
            <a:ext cx="1087124" cy="494092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479107" y="5776328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901620" y="5733256"/>
            <a:ext cx="792088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633886" y="4540251"/>
            <a:ext cx="1087124" cy="4940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171450" y="4540251"/>
            <a:ext cx="1087124" cy="4940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709013" y="4540251"/>
            <a:ext cx="1087124" cy="4940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373309" y="4260845"/>
            <a:ext cx="1087124" cy="4940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6525184" y="6140340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7904621" y="3039660"/>
            <a:ext cx="1093939" cy="811216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05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kumimoji="1" lang="ja-JP" altLang="en-US" sz="105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セミナー</a:t>
            </a:r>
          </a:p>
        </p:txBody>
      </p:sp>
      <p:sp>
        <p:nvSpPr>
          <p:cNvPr id="34" name="角丸四角形 33"/>
          <p:cNvSpPr/>
          <p:nvPr/>
        </p:nvSpPr>
        <p:spPr>
          <a:xfrm>
            <a:off x="1364555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2177671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2990785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3803900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617015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5430131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6243245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7056360" y="3243731"/>
            <a:ext cx="75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742555" y="2078920"/>
            <a:ext cx="93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2788847" y="2072784"/>
            <a:ext cx="93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3835137" y="2072784"/>
            <a:ext cx="93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4881428" y="2072784"/>
            <a:ext cx="93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5927719" y="2072784"/>
            <a:ext cx="93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6974012" y="2072784"/>
            <a:ext cx="93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49" name="直線矢印コネクタ 48"/>
          <p:cNvCxnSpPr>
            <a:stCxn id="19" idx="0"/>
            <a:endCxn id="25" idx="2"/>
          </p:cNvCxnSpPr>
          <p:nvPr/>
        </p:nvCxnSpPr>
        <p:spPr>
          <a:xfrm flipV="1">
            <a:off x="2031447" y="5034343"/>
            <a:ext cx="146000" cy="74198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31" idx="0"/>
            <a:endCxn id="20" idx="3"/>
          </p:cNvCxnSpPr>
          <p:nvPr/>
        </p:nvCxnSpPr>
        <p:spPr>
          <a:xfrm flipH="1" flipV="1">
            <a:off x="6228869" y="5913256"/>
            <a:ext cx="836377" cy="22708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stCxn id="31" idx="1"/>
            <a:endCxn id="22" idx="3"/>
          </p:cNvCxnSpPr>
          <p:nvPr/>
        </p:nvCxnSpPr>
        <p:spPr>
          <a:xfrm flipH="1" flipV="1">
            <a:off x="4868658" y="6253294"/>
            <a:ext cx="1656527" cy="6704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カギ線コネクタ 59"/>
          <p:cNvCxnSpPr>
            <a:stCxn id="31" idx="2"/>
            <a:endCxn id="18" idx="2"/>
          </p:cNvCxnSpPr>
          <p:nvPr/>
        </p:nvCxnSpPr>
        <p:spPr>
          <a:xfrm rot="5400000">
            <a:off x="4701311" y="4136407"/>
            <a:ext cx="12700" cy="4727867"/>
          </a:xfrm>
          <a:prstGeom prst="bentConnector3">
            <a:avLst>
              <a:gd name="adj1" fmla="val 1188693"/>
            </a:avLst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24" idx="0"/>
            <a:endCxn id="39" idx="2"/>
          </p:cNvCxnSpPr>
          <p:nvPr/>
        </p:nvCxnSpPr>
        <p:spPr>
          <a:xfrm flipH="1" flipV="1">
            <a:off x="5808130" y="3603732"/>
            <a:ext cx="2489535" cy="212952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23" idx="0"/>
            <a:endCxn id="29" idx="2"/>
          </p:cNvCxnSpPr>
          <p:nvPr/>
        </p:nvCxnSpPr>
        <p:spPr>
          <a:xfrm flipV="1">
            <a:off x="4019165" y="5034343"/>
            <a:ext cx="1233408" cy="741986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>
            <a:stCxn id="20" idx="0"/>
            <a:endCxn id="28" idx="2"/>
          </p:cNvCxnSpPr>
          <p:nvPr/>
        </p:nvCxnSpPr>
        <p:spPr>
          <a:xfrm flipH="1" flipV="1">
            <a:off x="3715011" y="5034342"/>
            <a:ext cx="2117812" cy="69891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>
            <a:stCxn id="20" idx="1"/>
            <a:endCxn id="25" idx="2"/>
          </p:cNvCxnSpPr>
          <p:nvPr/>
        </p:nvCxnSpPr>
        <p:spPr>
          <a:xfrm flipH="1" flipV="1">
            <a:off x="2177447" y="5034342"/>
            <a:ext cx="3259332" cy="87891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20" idx="0"/>
            <a:endCxn id="29" idx="2"/>
          </p:cNvCxnSpPr>
          <p:nvPr/>
        </p:nvCxnSpPr>
        <p:spPr>
          <a:xfrm flipH="1" flipV="1">
            <a:off x="5252576" y="5034342"/>
            <a:ext cx="580249" cy="69891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>
            <a:stCxn id="30" idx="0"/>
            <a:endCxn id="40" idx="2"/>
          </p:cNvCxnSpPr>
          <p:nvPr/>
        </p:nvCxnSpPr>
        <p:spPr>
          <a:xfrm flipH="1" flipV="1">
            <a:off x="6621246" y="3603732"/>
            <a:ext cx="1295625" cy="657113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40" idx="0"/>
            <a:endCxn id="47" idx="2"/>
          </p:cNvCxnSpPr>
          <p:nvPr/>
        </p:nvCxnSpPr>
        <p:spPr>
          <a:xfrm flipV="1">
            <a:off x="6621246" y="2432785"/>
            <a:ext cx="820767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>
            <a:stCxn id="41" idx="0"/>
            <a:endCxn id="47" idx="2"/>
          </p:cNvCxnSpPr>
          <p:nvPr/>
        </p:nvCxnSpPr>
        <p:spPr>
          <a:xfrm flipV="1">
            <a:off x="7434361" y="2432785"/>
            <a:ext cx="7652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stCxn id="39" idx="0"/>
            <a:endCxn id="46" idx="2"/>
          </p:cNvCxnSpPr>
          <p:nvPr/>
        </p:nvCxnSpPr>
        <p:spPr>
          <a:xfrm flipV="1">
            <a:off x="5808131" y="2432785"/>
            <a:ext cx="587589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38" idx="0"/>
            <a:endCxn id="45" idx="2"/>
          </p:cNvCxnSpPr>
          <p:nvPr/>
        </p:nvCxnSpPr>
        <p:spPr>
          <a:xfrm flipV="1">
            <a:off x="4995016" y="2432785"/>
            <a:ext cx="354413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1" name="直線矢印コネクタ 90"/>
          <p:cNvCxnSpPr>
            <a:stCxn id="37" idx="0"/>
            <a:endCxn id="45" idx="2"/>
          </p:cNvCxnSpPr>
          <p:nvPr/>
        </p:nvCxnSpPr>
        <p:spPr>
          <a:xfrm flipV="1">
            <a:off x="4181900" y="2432785"/>
            <a:ext cx="1167528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>
            <a:stCxn id="36" idx="0"/>
            <a:endCxn id="44" idx="2"/>
          </p:cNvCxnSpPr>
          <p:nvPr/>
        </p:nvCxnSpPr>
        <p:spPr>
          <a:xfrm flipV="1">
            <a:off x="3368785" y="2432785"/>
            <a:ext cx="934352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>
            <a:stCxn id="35" idx="0"/>
            <a:endCxn id="43" idx="2"/>
          </p:cNvCxnSpPr>
          <p:nvPr/>
        </p:nvCxnSpPr>
        <p:spPr>
          <a:xfrm flipV="1">
            <a:off x="2555671" y="2432785"/>
            <a:ext cx="701176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>
            <a:stCxn id="34" idx="0"/>
            <a:endCxn id="42" idx="2"/>
          </p:cNvCxnSpPr>
          <p:nvPr/>
        </p:nvCxnSpPr>
        <p:spPr>
          <a:xfrm flipV="1">
            <a:off x="1742555" y="2438921"/>
            <a:ext cx="468000" cy="80481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>
            <a:stCxn id="36" idx="0"/>
            <a:endCxn id="43" idx="2"/>
          </p:cNvCxnSpPr>
          <p:nvPr/>
        </p:nvCxnSpPr>
        <p:spPr>
          <a:xfrm flipH="1" flipV="1">
            <a:off x="3256847" y="2432785"/>
            <a:ext cx="111939" cy="810947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>
            <a:stCxn id="38" idx="0"/>
            <a:endCxn id="42" idx="2"/>
          </p:cNvCxnSpPr>
          <p:nvPr/>
        </p:nvCxnSpPr>
        <p:spPr>
          <a:xfrm flipH="1" flipV="1">
            <a:off x="2210555" y="2438921"/>
            <a:ext cx="2784460" cy="80481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>
            <a:stCxn id="29" idx="0"/>
            <a:endCxn id="39" idx="2"/>
          </p:cNvCxnSpPr>
          <p:nvPr/>
        </p:nvCxnSpPr>
        <p:spPr>
          <a:xfrm flipV="1">
            <a:off x="5252574" y="3603731"/>
            <a:ext cx="555556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>
            <a:stCxn id="29" idx="0"/>
            <a:endCxn id="38" idx="2"/>
          </p:cNvCxnSpPr>
          <p:nvPr/>
        </p:nvCxnSpPr>
        <p:spPr>
          <a:xfrm flipH="1" flipV="1">
            <a:off x="4995017" y="3603731"/>
            <a:ext cx="257559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>
            <a:stCxn id="29" idx="0"/>
            <a:endCxn id="37" idx="2"/>
          </p:cNvCxnSpPr>
          <p:nvPr/>
        </p:nvCxnSpPr>
        <p:spPr>
          <a:xfrm flipH="1" flipV="1">
            <a:off x="4181900" y="3603731"/>
            <a:ext cx="1070675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>
            <a:stCxn id="28" idx="0"/>
            <a:endCxn id="37" idx="2"/>
          </p:cNvCxnSpPr>
          <p:nvPr/>
        </p:nvCxnSpPr>
        <p:spPr>
          <a:xfrm flipV="1">
            <a:off x="3715013" y="3603731"/>
            <a:ext cx="466889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28" idx="0"/>
            <a:endCxn id="38" idx="2"/>
          </p:cNvCxnSpPr>
          <p:nvPr/>
        </p:nvCxnSpPr>
        <p:spPr>
          <a:xfrm flipV="1">
            <a:off x="3715011" y="3603731"/>
            <a:ext cx="1280004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28" idx="0"/>
            <a:endCxn id="36" idx="2"/>
          </p:cNvCxnSpPr>
          <p:nvPr/>
        </p:nvCxnSpPr>
        <p:spPr>
          <a:xfrm flipH="1" flipV="1">
            <a:off x="3368785" y="3603731"/>
            <a:ext cx="346227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25" idx="0"/>
            <a:endCxn id="34" idx="2"/>
          </p:cNvCxnSpPr>
          <p:nvPr/>
        </p:nvCxnSpPr>
        <p:spPr>
          <a:xfrm flipH="1" flipV="1">
            <a:off x="1742555" y="3603731"/>
            <a:ext cx="434892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>
            <a:stCxn id="25" idx="0"/>
            <a:endCxn id="35" idx="2"/>
          </p:cNvCxnSpPr>
          <p:nvPr/>
        </p:nvCxnSpPr>
        <p:spPr>
          <a:xfrm flipV="1">
            <a:off x="2177449" y="3603731"/>
            <a:ext cx="378223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25" idx="0"/>
            <a:endCxn id="37" idx="2"/>
          </p:cNvCxnSpPr>
          <p:nvPr/>
        </p:nvCxnSpPr>
        <p:spPr>
          <a:xfrm flipV="1">
            <a:off x="2177448" y="3603731"/>
            <a:ext cx="2004453" cy="936519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1" name="正方形/長方形 120"/>
          <p:cNvSpPr/>
          <p:nvPr/>
        </p:nvSpPr>
        <p:spPr>
          <a:xfrm>
            <a:off x="539552" y="548680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2651787" y="548680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4764023" y="548680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6876256" y="548680"/>
            <a:ext cx="2160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28" name="直線矢印コネクタ 127"/>
          <p:cNvCxnSpPr>
            <a:stCxn id="42" idx="0"/>
            <a:endCxn id="121" idx="2"/>
          </p:cNvCxnSpPr>
          <p:nvPr/>
        </p:nvCxnSpPr>
        <p:spPr>
          <a:xfrm flipH="1" flipV="1">
            <a:off x="1619553" y="1268680"/>
            <a:ext cx="591003" cy="81024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>
            <a:stCxn id="43" idx="0"/>
            <a:endCxn id="122" idx="2"/>
          </p:cNvCxnSpPr>
          <p:nvPr/>
        </p:nvCxnSpPr>
        <p:spPr>
          <a:xfrm flipV="1">
            <a:off x="3256847" y="1268680"/>
            <a:ext cx="474941" cy="80410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>
            <a:stCxn id="44" idx="0"/>
            <a:endCxn id="122" idx="2"/>
          </p:cNvCxnSpPr>
          <p:nvPr/>
        </p:nvCxnSpPr>
        <p:spPr>
          <a:xfrm flipH="1" flipV="1">
            <a:off x="3731787" y="1268680"/>
            <a:ext cx="571351" cy="80410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>
            <a:stCxn id="45" idx="0"/>
            <a:endCxn id="123" idx="2"/>
          </p:cNvCxnSpPr>
          <p:nvPr/>
        </p:nvCxnSpPr>
        <p:spPr>
          <a:xfrm flipV="1">
            <a:off x="5349428" y="1268680"/>
            <a:ext cx="494595" cy="80410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>
            <a:stCxn id="46" idx="0"/>
            <a:endCxn id="124" idx="2"/>
          </p:cNvCxnSpPr>
          <p:nvPr/>
        </p:nvCxnSpPr>
        <p:spPr>
          <a:xfrm flipV="1">
            <a:off x="6395721" y="1268680"/>
            <a:ext cx="1560537" cy="80410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47" idx="0"/>
            <a:endCxn id="124" idx="2"/>
          </p:cNvCxnSpPr>
          <p:nvPr/>
        </p:nvCxnSpPr>
        <p:spPr>
          <a:xfrm flipV="1">
            <a:off x="7442013" y="1268680"/>
            <a:ext cx="514244" cy="80410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線矢印コネクタ 85"/>
          <p:cNvCxnSpPr>
            <a:stCxn id="33" idx="0"/>
            <a:endCxn id="124" idx="2"/>
          </p:cNvCxnSpPr>
          <p:nvPr/>
        </p:nvCxnSpPr>
        <p:spPr>
          <a:xfrm flipH="1" flipV="1">
            <a:off x="7956257" y="1268680"/>
            <a:ext cx="495335" cy="1770980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1468067" y="1573610"/>
            <a:ext cx="7200000" cy="360000"/>
          </a:xfrm>
          <a:prstGeom prst="roundRect">
            <a:avLst/>
          </a:prstGeom>
          <a:solidFill>
            <a:srgbClr val="66CC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卒業研究・卒業論文など</a:t>
            </a:r>
          </a:p>
        </p:txBody>
      </p:sp>
      <p:sp>
        <p:nvSpPr>
          <p:cNvPr id="84" name="正方形/長方形 83"/>
          <p:cNvSpPr/>
          <p:nvPr/>
        </p:nvSpPr>
        <p:spPr>
          <a:xfrm>
            <a:off x="6707678" y="272478"/>
            <a:ext cx="797225" cy="216024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88" name="角丸四角形 87"/>
          <p:cNvSpPr/>
          <p:nvPr/>
        </p:nvSpPr>
        <p:spPr>
          <a:xfrm>
            <a:off x="7580344" y="272478"/>
            <a:ext cx="792088" cy="216024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90" name="円/楕円 89"/>
          <p:cNvSpPr/>
          <p:nvPr/>
        </p:nvSpPr>
        <p:spPr>
          <a:xfrm>
            <a:off x="8447876" y="220184"/>
            <a:ext cx="660629" cy="320613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7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【1.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913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CurrMap_color_re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12711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愛媛大学理学部数学科の事例：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www.math.sci.ehime-u.ac.jp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CurrMap_color_rev.pdf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85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正方形/長方形 93"/>
          <p:cNvSpPr/>
          <p:nvPr/>
        </p:nvSpPr>
        <p:spPr>
          <a:xfrm>
            <a:off x="2832690" y="2348842"/>
            <a:ext cx="3179887" cy="10081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1609295" y="1628800"/>
            <a:ext cx="5531167" cy="7200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1" name="直線矢印コネクタ 130"/>
          <p:cNvCxnSpPr>
            <a:stCxn id="39" idx="0"/>
            <a:endCxn id="20" idx="2"/>
          </p:cNvCxnSpPr>
          <p:nvPr/>
        </p:nvCxnSpPr>
        <p:spPr>
          <a:xfrm flipH="1" flipV="1">
            <a:off x="4792713" y="1342652"/>
            <a:ext cx="211337" cy="2753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flipH="1" flipV="1">
            <a:off x="3126282" y="1342652"/>
            <a:ext cx="1457513" cy="27500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>
            <a:stCxn id="49" idx="0"/>
          </p:cNvCxnSpPr>
          <p:nvPr/>
        </p:nvCxnSpPr>
        <p:spPr>
          <a:xfrm flipH="1" flipV="1">
            <a:off x="2832691" y="1342652"/>
            <a:ext cx="587183" cy="21400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>
            <a:stCxn id="49" idx="0"/>
          </p:cNvCxnSpPr>
          <p:nvPr/>
        </p:nvCxnSpPr>
        <p:spPr>
          <a:xfrm flipV="1">
            <a:off x="3419874" y="1342652"/>
            <a:ext cx="576063" cy="21400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>
            <a:stCxn id="52" idx="0"/>
          </p:cNvCxnSpPr>
          <p:nvPr/>
        </p:nvCxnSpPr>
        <p:spPr>
          <a:xfrm flipH="1" flipV="1">
            <a:off x="5508105" y="1342651"/>
            <a:ext cx="1080121" cy="24815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直線矢印コネクタ 120"/>
          <p:cNvCxnSpPr>
            <a:stCxn id="52" idx="0"/>
          </p:cNvCxnSpPr>
          <p:nvPr/>
        </p:nvCxnSpPr>
        <p:spPr>
          <a:xfrm flipV="1">
            <a:off x="6588225" y="1342651"/>
            <a:ext cx="720080" cy="24815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>
            <a:stCxn id="58" idx="0"/>
          </p:cNvCxnSpPr>
          <p:nvPr/>
        </p:nvCxnSpPr>
        <p:spPr>
          <a:xfrm flipH="1" flipV="1">
            <a:off x="5004120" y="1342652"/>
            <a:ext cx="2538368" cy="14555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38" idx="0"/>
            <a:endCxn id="19" idx="2"/>
          </p:cNvCxnSpPr>
          <p:nvPr/>
        </p:nvCxnSpPr>
        <p:spPr>
          <a:xfrm flipV="1">
            <a:off x="1798264" y="1342652"/>
            <a:ext cx="154288" cy="14555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6881842" y="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467544" y="6026914"/>
            <a:ext cx="8496080" cy="725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全学共通科目</a:t>
            </a:r>
            <a:endParaRPr kumimoji="1"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4492" y="1448920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4492" y="2798180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4492" y="4140924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4492" y="5481368"/>
            <a:ext cx="324000" cy="12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9552" y="622651"/>
            <a:ext cx="2826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379711" y="622651"/>
            <a:ext cx="2826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219871" y="622651"/>
            <a:ext cx="282600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1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539553" y="5481369"/>
            <a:ext cx="2503052" cy="49457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73074" y="5548654"/>
            <a:ext cx="1087124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857839" y="5552090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596899" y="6285595"/>
            <a:ext cx="1087124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673075" y="6285595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1857839" y="6285595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3042604" y="6285595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7788671" y="6285595"/>
            <a:ext cx="1087124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227369" y="6285595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412135" y="6285595"/>
            <a:ext cx="1080120" cy="360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872711" y="5578113"/>
            <a:ext cx="1087124" cy="360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1081113" y="4071916"/>
            <a:ext cx="1440161" cy="1232292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1153264" y="4105950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1153264" y="4502559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153264" y="4899168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1150264" y="2798180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4283968" y="4095884"/>
            <a:ext cx="1440161" cy="872292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356120" y="4146696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4356120" y="4543305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7524328" y="3876701"/>
            <a:ext cx="1440000" cy="1784548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7586608" y="5208877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7586608" y="3929808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7586608" y="4782520"/>
            <a:ext cx="1296000" cy="36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7586608" y="4356164"/>
            <a:ext cx="1296000" cy="36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699793" y="3482666"/>
            <a:ext cx="1440161" cy="1088901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（隔年開講）</a:t>
            </a:r>
          </a:p>
        </p:txBody>
      </p:sp>
      <p:sp>
        <p:nvSpPr>
          <p:cNvPr id="50" name="正方形/長方形 49"/>
          <p:cNvSpPr/>
          <p:nvPr/>
        </p:nvSpPr>
        <p:spPr>
          <a:xfrm>
            <a:off x="2771945" y="3516700"/>
            <a:ext cx="1296000" cy="36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2771945" y="3913309"/>
            <a:ext cx="1296000" cy="36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5868145" y="3824245"/>
            <a:ext cx="1440161" cy="1548972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（隔年開講）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5940297" y="4318349"/>
            <a:ext cx="1296000" cy="36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940297" y="4714958"/>
            <a:ext cx="1296000" cy="36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5940297" y="3912724"/>
            <a:ext cx="1296000" cy="3600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060120" y="2798180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4594300" y="2798180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6120488" y="2798181"/>
            <a:ext cx="2844000" cy="893714"/>
          </a:xfrm>
          <a:prstGeom prst="roundRect">
            <a:avLst>
              <a:gd name="adj" fmla="val 21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228184" y="2852936"/>
            <a:ext cx="1296000" cy="36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7613547" y="2849939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7596480" y="3245812"/>
            <a:ext cx="1296000" cy="3600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5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2051792" y="1767371"/>
            <a:ext cx="129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特別研究</a:t>
            </a:r>
            <a:endParaRPr kumimoji="1" lang="ja-JP" altLang="en-US" sz="105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5261911" y="1772856"/>
            <a:ext cx="1296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5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</a:t>
            </a:r>
          </a:p>
        </p:txBody>
      </p:sp>
      <p:cxnSp>
        <p:nvCxnSpPr>
          <p:cNvPr id="66" name="直線矢印コネクタ 65"/>
          <p:cNvCxnSpPr>
            <a:stCxn id="23" idx="0"/>
            <a:endCxn id="34" idx="2"/>
          </p:cNvCxnSpPr>
          <p:nvPr/>
        </p:nvCxnSpPr>
        <p:spPr>
          <a:xfrm flipV="1">
            <a:off x="1791077" y="5304209"/>
            <a:ext cx="10115" cy="17716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34" idx="0"/>
            <a:endCxn id="38" idx="2"/>
          </p:cNvCxnSpPr>
          <p:nvPr/>
        </p:nvCxnSpPr>
        <p:spPr>
          <a:xfrm flipH="1" flipV="1">
            <a:off x="1798264" y="3158181"/>
            <a:ext cx="2928" cy="9137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>
            <a:stCxn id="63" idx="0"/>
          </p:cNvCxnSpPr>
          <p:nvPr/>
        </p:nvCxnSpPr>
        <p:spPr>
          <a:xfrm flipH="1" flipV="1">
            <a:off x="2195736" y="1342652"/>
            <a:ext cx="504056" cy="4247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>
            <a:stCxn id="93" idx="0"/>
          </p:cNvCxnSpPr>
          <p:nvPr/>
        </p:nvCxnSpPr>
        <p:spPr>
          <a:xfrm flipV="1">
            <a:off x="4374879" y="1342652"/>
            <a:ext cx="47755" cy="2861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>
            <a:stCxn id="64" idx="0"/>
          </p:cNvCxnSpPr>
          <p:nvPr/>
        </p:nvCxnSpPr>
        <p:spPr>
          <a:xfrm flipV="1">
            <a:off x="5909911" y="1342652"/>
            <a:ext cx="1230551" cy="4302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>
            <a:stCxn id="33" idx="0"/>
            <a:endCxn id="52" idx="2"/>
          </p:cNvCxnSpPr>
          <p:nvPr/>
        </p:nvCxnSpPr>
        <p:spPr>
          <a:xfrm flipV="1">
            <a:off x="6416273" y="5373217"/>
            <a:ext cx="171953" cy="2048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カギ線コネクタ 106"/>
          <p:cNvCxnSpPr>
            <a:stCxn id="33" idx="3"/>
            <a:endCxn id="42" idx="2"/>
          </p:cNvCxnSpPr>
          <p:nvPr/>
        </p:nvCxnSpPr>
        <p:spPr>
          <a:xfrm flipV="1">
            <a:off x="6959834" y="5661249"/>
            <a:ext cx="1284495" cy="96865"/>
          </a:xfrm>
          <a:prstGeom prst="bentConnector2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42" idx="0"/>
          </p:cNvCxnSpPr>
          <p:nvPr/>
        </p:nvCxnSpPr>
        <p:spPr>
          <a:xfrm flipH="1" flipV="1">
            <a:off x="8234608" y="3691894"/>
            <a:ext cx="9720" cy="184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58" idx="0"/>
            <a:endCxn id="21" idx="2"/>
          </p:cNvCxnSpPr>
          <p:nvPr/>
        </p:nvCxnSpPr>
        <p:spPr>
          <a:xfrm flipV="1">
            <a:off x="7542489" y="1342652"/>
            <a:ext cx="90383" cy="145552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>
            <a:stCxn id="34" idx="0"/>
            <a:endCxn id="94" idx="1"/>
          </p:cNvCxnSpPr>
          <p:nvPr/>
        </p:nvCxnSpPr>
        <p:spPr>
          <a:xfrm flipV="1">
            <a:off x="1801192" y="2852918"/>
            <a:ext cx="1031499" cy="12189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endCxn id="63" idx="3"/>
          </p:cNvCxnSpPr>
          <p:nvPr/>
        </p:nvCxnSpPr>
        <p:spPr>
          <a:xfrm flipH="1" flipV="1">
            <a:off x="3347792" y="1947371"/>
            <a:ext cx="360328" cy="850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stCxn id="57" idx="0"/>
          </p:cNvCxnSpPr>
          <p:nvPr/>
        </p:nvCxnSpPr>
        <p:spPr>
          <a:xfrm flipH="1" flipV="1">
            <a:off x="3347865" y="1988840"/>
            <a:ext cx="1894436" cy="80934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63" idx="3"/>
            <a:endCxn id="64" idx="1"/>
          </p:cNvCxnSpPr>
          <p:nvPr/>
        </p:nvCxnSpPr>
        <p:spPr>
          <a:xfrm>
            <a:off x="3347793" y="1947372"/>
            <a:ext cx="1914119" cy="54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6707678" y="288244"/>
            <a:ext cx="797225" cy="216024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78" name="角丸四角形 77"/>
          <p:cNvSpPr/>
          <p:nvPr/>
        </p:nvSpPr>
        <p:spPr>
          <a:xfrm>
            <a:off x="7580344" y="288244"/>
            <a:ext cx="792088" cy="216024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79" name="円/楕円 78"/>
          <p:cNvSpPr/>
          <p:nvPr/>
        </p:nvSpPr>
        <p:spPr>
          <a:xfrm>
            <a:off x="8447876" y="235951"/>
            <a:ext cx="660629" cy="320613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7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【2.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科目群型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820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山口大学教育心理学コースの事例：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ds.cc.yamaguchi-u.ac.jp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/~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epcin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CFC_all.pdf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8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09729" y="71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07504" y="548680"/>
            <a:ext cx="8928992" cy="62013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6" name="正方形/長方形 5"/>
          <p:cNvSpPr/>
          <p:nvPr/>
        </p:nvSpPr>
        <p:spPr>
          <a:xfrm>
            <a:off x="395536" y="548680"/>
            <a:ext cx="1440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ts val="800"/>
              </a:lnSpc>
            </a:pPr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835696" y="548680"/>
            <a:ext cx="1440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ts val="800"/>
              </a:lnSpc>
            </a:pPr>
            <a:r>
              <a:rPr lang="en-US" altLang="ja-JP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lang="ja-JP" altLang="en-US" sz="8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275856" y="548680"/>
            <a:ext cx="1440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ts val="800"/>
              </a:lnSpc>
            </a:pPr>
            <a:r>
              <a:rPr lang="en-US" altLang="ja-JP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lang="ja-JP" altLang="en-US" sz="10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16016" y="548680"/>
            <a:ext cx="1440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ts val="800"/>
              </a:lnSpc>
            </a:pPr>
            <a:r>
              <a:rPr lang="en-US" altLang="ja-JP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DP4:</a:t>
            </a:r>
            <a:endParaRPr lang="ja-JP" altLang="en-US" sz="10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156176" y="548680"/>
            <a:ext cx="1440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ts val="800"/>
              </a:lnSpc>
            </a:pPr>
            <a:r>
              <a:rPr lang="en-US" altLang="ja-JP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DP5:</a:t>
            </a:r>
            <a:r>
              <a:rPr lang="ja-JP" altLang="en-US" sz="7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10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96336" y="548680"/>
            <a:ext cx="144000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lnSpc>
                <a:spcPts val="800"/>
              </a:lnSpc>
            </a:pPr>
            <a:r>
              <a:rPr lang="en-US" altLang="ja-JP" sz="900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DP6:</a:t>
            </a:r>
            <a:endParaRPr lang="ja-JP" altLang="en-US" sz="105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07504" y="1933610"/>
            <a:ext cx="8928000" cy="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0429" y="2060848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539552" y="1942592"/>
            <a:ext cx="0" cy="47906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60429" y="3297019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0429" y="4533190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0429" y="5769360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11560" y="2060848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　用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11560" y="3297019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　展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611560" y="4533190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　礎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11560" y="5769360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　入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796967" y="5724988"/>
            <a:ext cx="5760000" cy="9443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15616" y="5724988"/>
            <a:ext cx="1620000" cy="9443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1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専門基礎</a:t>
            </a:r>
            <a:r>
              <a:rPr lang="zh-TW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941135" y="6012742"/>
            <a:ext cx="1044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259784" y="6022426"/>
            <a:ext cx="1368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4060680" y="6012742"/>
            <a:ext cx="1044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6299771" y="6012742"/>
            <a:ext cx="1044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180225" y="6012742"/>
            <a:ext cx="1044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7419315" y="6012742"/>
            <a:ext cx="1044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2941135" y="6309320"/>
            <a:ext cx="1044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4060680" y="6309320"/>
            <a:ext cx="1044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180225" y="6309320"/>
            <a:ext cx="1044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6299771" y="6318508"/>
            <a:ext cx="1044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7405479" y="6315545"/>
            <a:ext cx="1044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1043608" y="4197020"/>
            <a:ext cx="1627333" cy="139222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基礎理論系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1187776" y="4699222"/>
            <a:ext cx="136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187776" y="4913398"/>
            <a:ext cx="136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187776" y="4485046"/>
            <a:ext cx="136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187776" y="5341750"/>
            <a:ext cx="136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1187776" y="5127574"/>
            <a:ext cx="136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角丸四角形 50"/>
          <p:cNvSpPr/>
          <p:nvPr/>
        </p:nvSpPr>
        <p:spPr>
          <a:xfrm>
            <a:off x="2735617" y="3039601"/>
            <a:ext cx="2966609" cy="2581130"/>
          </a:xfrm>
          <a:prstGeom prst="roundRect">
            <a:avLst>
              <a:gd name="adj" fmla="val 656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発展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理論系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（選択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必修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2800983" y="332343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3772720" y="332343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2800983" y="357224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3763287" y="357224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2800983" y="3835498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763287" y="383944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2800983" y="4091528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3741711" y="4091528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2809780" y="438707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3781517" y="438707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2809780" y="463588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3772084" y="463588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2809780" y="4899139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3772084" y="4903088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正方形/長方形 73"/>
          <p:cNvSpPr/>
          <p:nvPr/>
        </p:nvSpPr>
        <p:spPr>
          <a:xfrm>
            <a:off x="2809780" y="5155169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5" name="正方形/長方形 74"/>
          <p:cNvSpPr/>
          <p:nvPr/>
        </p:nvSpPr>
        <p:spPr>
          <a:xfrm>
            <a:off x="3750508" y="5155169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2815215" y="539170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3755943" y="539170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角丸四角形 78"/>
          <p:cNvSpPr/>
          <p:nvPr/>
        </p:nvSpPr>
        <p:spPr>
          <a:xfrm>
            <a:off x="5726417" y="2493192"/>
            <a:ext cx="3240000" cy="2412000"/>
          </a:xfrm>
          <a:prstGeom prst="roundRect">
            <a:avLst>
              <a:gd name="adj" fmla="val 6563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実験・実習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（選択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必修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41" name="角丸四角形 40"/>
          <p:cNvSpPr/>
          <p:nvPr/>
        </p:nvSpPr>
        <p:spPr>
          <a:xfrm>
            <a:off x="8673651" y="2526327"/>
            <a:ext cx="219532" cy="4104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フィールド演習</a:t>
            </a:r>
          </a:p>
        </p:txBody>
      </p:sp>
      <p:sp>
        <p:nvSpPr>
          <p:cNvPr id="80" name="角丸四角形 79"/>
          <p:cNvSpPr/>
          <p:nvPr/>
        </p:nvSpPr>
        <p:spPr>
          <a:xfrm>
            <a:off x="5788059" y="4941248"/>
            <a:ext cx="2808000" cy="720000"/>
          </a:xfrm>
          <a:prstGeom prst="roundRect">
            <a:avLst>
              <a:gd name="adj" fmla="val 1045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関連科目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kumimoji="1" lang="en-US" altLang="ja-JP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単位取得）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5845907" y="5188357"/>
            <a:ext cx="82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794399" y="5188357"/>
            <a:ext cx="82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7742892" y="5188357"/>
            <a:ext cx="82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5845907" y="5434407"/>
            <a:ext cx="82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6794399" y="5434407"/>
            <a:ext cx="82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7742892" y="5434407"/>
            <a:ext cx="828000" cy="180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8379234" y="3761549"/>
            <a:ext cx="219532" cy="1116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体験学習</a:t>
            </a:r>
          </a:p>
        </p:txBody>
      </p:sp>
      <p:sp>
        <p:nvSpPr>
          <p:cNvPr id="100" name="角丸四角形 99"/>
          <p:cNvSpPr/>
          <p:nvPr/>
        </p:nvSpPr>
        <p:spPr>
          <a:xfrm>
            <a:off x="7397889" y="4303060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" name="角丸四角形 100"/>
          <p:cNvSpPr/>
          <p:nvPr/>
        </p:nvSpPr>
        <p:spPr>
          <a:xfrm>
            <a:off x="7390164" y="4072620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6" name="カギ線コネクタ 105"/>
          <p:cNvCxnSpPr>
            <a:stCxn id="28" idx="1"/>
            <a:endCxn id="6" idx="2"/>
          </p:cNvCxnSpPr>
          <p:nvPr/>
        </p:nvCxnSpPr>
        <p:spPr>
          <a:xfrm rot="10800000">
            <a:off x="1115536" y="1628800"/>
            <a:ext cx="144248" cy="451962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線矢印コネクタ 108"/>
          <p:cNvCxnSpPr>
            <a:stCxn id="42" idx="0"/>
            <a:endCxn id="6" idx="2"/>
          </p:cNvCxnSpPr>
          <p:nvPr/>
        </p:nvCxnSpPr>
        <p:spPr>
          <a:xfrm flipH="1" flipV="1">
            <a:off x="1115537" y="1628801"/>
            <a:ext cx="741739" cy="256821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直線矢印コネクタ 110"/>
          <p:cNvCxnSpPr>
            <a:stCxn id="42" idx="0"/>
            <a:endCxn id="7" idx="2"/>
          </p:cNvCxnSpPr>
          <p:nvPr/>
        </p:nvCxnSpPr>
        <p:spPr>
          <a:xfrm flipV="1">
            <a:off x="1857276" y="1628801"/>
            <a:ext cx="698421" cy="2568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stCxn id="50" idx="0"/>
            <a:endCxn id="7" idx="2"/>
          </p:cNvCxnSpPr>
          <p:nvPr/>
        </p:nvCxnSpPr>
        <p:spPr>
          <a:xfrm flipV="1">
            <a:off x="1754913" y="1628800"/>
            <a:ext cx="800785" cy="991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直線矢印コネクタ 114"/>
          <p:cNvCxnSpPr>
            <a:stCxn id="49" idx="0"/>
            <a:endCxn id="8" idx="2"/>
          </p:cNvCxnSpPr>
          <p:nvPr/>
        </p:nvCxnSpPr>
        <p:spPr>
          <a:xfrm flipV="1">
            <a:off x="1782061" y="1628800"/>
            <a:ext cx="2213795" cy="1673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>
            <a:stCxn id="26" idx="0"/>
            <a:endCxn id="11" idx="2"/>
          </p:cNvCxnSpPr>
          <p:nvPr/>
        </p:nvCxnSpPr>
        <p:spPr>
          <a:xfrm flipV="1">
            <a:off x="4977220" y="1628801"/>
            <a:ext cx="3339117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>
            <a:stCxn id="26" idx="0"/>
            <a:endCxn id="9" idx="2"/>
          </p:cNvCxnSpPr>
          <p:nvPr/>
        </p:nvCxnSpPr>
        <p:spPr>
          <a:xfrm flipV="1">
            <a:off x="4977220" y="1628801"/>
            <a:ext cx="458797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26" idx="0"/>
            <a:endCxn id="11" idx="2"/>
          </p:cNvCxnSpPr>
          <p:nvPr/>
        </p:nvCxnSpPr>
        <p:spPr>
          <a:xfrm flipV="1">
            <a:off x="4977220" y="1628801"/>
            <a:ext cx="3339117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>
            <a:stCxn id="96" idx="0"/>
            <a:endCxn id="11" idx="2"/>
          </p:cNvCxnSpPr>
          <p:nvPr/>
        </p:nvCxnSpPr>
        <p:spPr>
          <a:xfrm flipH="1" flipV="1">
            <a:off x="8316338" y="1628801"/>
            <a:ext cx="172663" cy="2132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>
            <a:stCxn id="41" idx="0"/>
            <a:endCxn id="10" idx="2"/>
          </p:cNvCxnSpPr>
          <p:nvPr/>
        </p:nvCxnSpPr>
        <p:spPr>
          <a:xfrm flipH="1" flipV="1">
            <a:off x="6876176" y="1628801"/>
            <a:ext cx="1907240" cy="897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>
            <a:stCxn id="24" idx="0"/>
            <a:endCxn id="9" idx="2"/>
          </p:cNvCxnSpPr>
          <p:nvPr/>
        </p:nvCxnSpPr>
        <p:spPr>
          <a:xfrm flipH="1" flipV="1">
            <a:off x="5436018" y="1628801"/>
            <a:ext cx="240951" cy="4096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>
            <a:stCxn id="80" idx="0"/>
            <a:endCxn id="10" idx="2"/>
          </p:cNvCxnSpPr>
          <p:nvPr/>
        </p:nvCxnSpPr>
        <p:spPr>
          <a:xfrm flipH="1" flipV="1">
            <a:off x="6876177" y="1628801"/>
            <a:ext cx="315883" cy="331244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>
            <a:stCxn id="51" idx="0"/>
            <a:endCxn id="9" idx="2"/>
          </p:cNvCxnSpPr>
          <p:nvPr/>
        </p:nvCxnSpPr>
        <p:spPr>
          <a:xfrm flipV="1">
            <a:off x="4218922" y="1628800"/>
            <a:ext cx="1217095" cy="141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>
            <a:stCxn id="51" idx="0"/>
            <a:endCxn id="7" idx="2"/>
          </p:cNvCxnSpPr>
          <p:nvPr/>
        </p:nvCxnSpPr>
        <p:spPr>
          <a:xfrm flipH="1" flipV="1">
            <a:off x="2555697" y="1628800"/>
            <a:ext cx="1663225" cy="14108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線矢印コネクタ 154"/>
          <p:cNvCxnSpPr>
            <a:stCxn id="97" idx="0"/>
            <a:endCxn id="92" idx="2"/>
          </p:cNvCxnSpPr>
          <p:nvPr/>
        </p:nvCxnSpPr>
        <p:spPr>
          <a:xfrm flipV="1">
            <a:off x="6527108" y="3699193"/>
            <a:ext cx="693291" cy="5655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線矢印コネクタ 156"/>
          <p:cNvCxnSpPr>
            <a:stCxn id="97" idx="0"/>
          </p:cNvCxnSpPr>
          <p:nvPr/>
        </p:nvCxnSpPr>
        <p:spPr>
          <a:xfrm flipH="1" flipV="1">
            <a:off x="6516217" y="3717033"/>
            <a:ext cx="10892" cy="54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線矢印コネクタ 158"/>
          <p:cNvCxnSpPr>
            <a:stCxn id="97" idx="0"/>
            <a:endCxn id="8" idx="2"/>
          </p:cNvCxnSpPr>
          <p:nvPr/>
        </p:nvCxnSpPr>
        <p:spPr>
          <a:xfrm flipH="1" flipV="1">
            <a:off x="3995857" y="1628801"/>
            <a:ext cx="2531252" cy="263590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線矢印コネクタ 160"/>
          <p:cNvCxnSpPr>
            <a:stCxn id="96" idx="0"/>
            <a:endCxn id="7" idx="2"/>
          </p:cNvCxnSpPr>
          <p:nvPr/>
        </p:nvCxnSpPr>
        <p:spPr>
          <a:xfrm flipH="1" flipV="1">
            <a:off x="2555698" y="1628801"/>
            <a:ext cx="5933303" cy="213274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直線矢印コネクタ 162"/>
          <p:cNvCxnSpPr>
            <a:stCxn id="79" idx="0"/>
            <a:endCxn id="9" idx="2"/>
          </p:cNvCxnSpPr>
          <p:nvPr/>
        </p:nvCxnSpPr>
        <p:spPr>
          <a:xfrm flipH="1" flipV="1">
            <a:off x="5436017" y="1628800"/>
            <a:ext cx="1910401" cy="86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>
            <a:stCxn id="41" idx="0"/>
            <a:endCxn id="11" idx="2"/>
          </p:cNvCxnSpPr>
          <p:nvPr/>
        </p:nvCxnSpPr>
        <p:spPr>
          <a:xfrm flipH="1" flipV="1">
            <a:off x="8316336" y="1628801"/>
            <a:ext cx="467080" cy="89752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角丸四角形 25"/>
          <p:cNvSpPr/>
          <p:nvPr/>
        </p:nvSpPr>
        <p:spPr>
          <a:xfrm>
            <a:off x="1035219" y="1988840"/>
            <a:ext cx="7884000" cy="360000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卒業研究・卒業論文など</a:t>
            </a:r>
          </a:p>
        </p:txBody>
      </p:sp>
      <p:sp>
        <p:nvSpPr>
          <p:cNvPr id="55" name="角丸四角形 54"/>
          <p:cNvSpPr/>
          <p:nvPr/>
        </p:nvSpPr>
        <p:spPr>
          <a:xfrm>
            <a:off x="5784740" y="2800134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5787747" y="3103777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5787747" y="3306508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5794107" y="3519192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6764039" y="3103777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6764039" y="3306508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角丸四角形 91"/>
          <p:cNvSpPr/>
          <p:nvPr/>
        </p:nvSpPr>
        <p:spPr>
          <a:xfrm>
            <a:off x="6770399" y="3519192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3" name="角丸四角形 92"/>
          <p:cNvSpPr/>
          <p:nvPr/>
        </p:nvSpPr>
        <p:spPr>
          <a:xfrm>
            <a:off x="7705387" y="3086849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7705387" y="3289580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7711747" y="3502264"/>
            <a:ext cx="900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8" name="角丸四角形 97"/>
          <p:cNvSpPr/>
          <p:nvPr/>
        </p:nvSpPr>
        <p:spPr>
          <a:xfrm>
            <a:off x="5735108" y="3861048"/>
            <a:ext cx="1584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角丸四角形 98"/>
          <p:cNvSpPr/>
          <p:nvPr/>
        </p:nvSpPr>
        <p:spPr>
          <a:xfrm>
            <a:off x="5735108" y="4488327"/>
            <a:ext cx="1584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7" name="角丸四角形 96"/>
          <p:cNvSpPr/>
          <p:nvPr/>
        </p:nvSpPr>
        <p:spPr>
          <a:xfrm>
            <a:off x="5735108" y="4264707"/>
            <a:ext cx="1584000" cy="180000"/>
          </a:xfrm>
          <a:prstGeom prst="roundRect">
            <a:avLst/>
          </a:prstGeom>
          <a:solidFill>
            <a:srgbClr val="FFC0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730225" y="332343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720792" y="3572246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4720792" y="383944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739023" y="438707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4729589" y="4635887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4729589" y="4903088"/>
            <a:ext cx="900000" cy="180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098063" y="3302344"/>
            <a:ext cx="1368000" cy="180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1098061" y="2620134"/>
            <a:ext cx="1313699" cy="18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4" name="正方形/長方形 113"/>
          <p:cNvSpPr/>
          <p:nvPr/>
        </p:nvSpPr>
        <p:spPr>
          <a:xfrm>
            <a:off x="6707678" y="272478"/>
            <a:ext cx="797225" cy="216024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116" name="角丸四角形 115"/>
          <p:cNvSpPr/>
          <p:nvPr/>
        </p:nvSpPr>
        <p:spPr>
          <a:xfrm>
            <a:off x="7580344" y="272478"/>
            <a:ext cx="792088" cy="216024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117" name="円/楕円 116"/>
          <p:cNvSpPr/>
          <p:nvPr/>
        </p:nvSpPr>
        <p:spPr>
          <a:xfrm>
            <a:off x="8447876" y="220184"/>
            <a:ext cx="660629" cy="320613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7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【3.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科目タイプ別型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096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27" y="394882"/>
            <a:ext cx="9144000" cy="646161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0" y="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山口大学農学部生物資源環境科学科の事例：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ds.cc.yamaguchi-u.ac.jp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/~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epcin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CFC_all.pdf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683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500420" y="5478780"/>
            <a:ext cx="7056000" cy="126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全学共通科目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09729" y="71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作成日：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2014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年○○月○○日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07504" y="548681"/>
            <a:ext cx="8928992" cy="622573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6" name="正方形/長方形 25"/>
          <p:cNvSpPr/>
          <p:nvPr/>
        </p:nvSpPr>
        <p:spPr>
          <a:xfrm>
            <a:off x="107504" y="1340769"/>
            <a:ext cx="8928000" cy="2794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60429" y="1853213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４年次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>
            <a:off x="539552" y="1628801"/>
            <a:ext cx="0" cy="5158849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正方形/長方形 28"/>
          <p:cNvSpPr/>
          <p:nvPr/>
        </p:nvSpPr>
        <p:spPr>
          <a:xfrm>
            <a:off x="160429" y="2996952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0429" y="4617232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60429" y="5769360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１年次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611560" y="1853213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応　用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11560" y="2996952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　展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11560" y="4617232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　礎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611560" y="5769360"/>
            <a:ext cx="324000" cy="90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　入</a:t>
            </a:r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538643" y="548768"/>
            <a:ext cx="2844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DP1: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362479" y="548768"/>
            <a:ext cx="2844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DP2: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194249" y="548768"/>
            <a:ext cx="2844000" cy="79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DP3: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1043608" y="1844864"/>
            <a:ext cx="7920000" cy="360000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卒業研究・卒業論文など</a:t>
            </a:r>
          </a:p>
        </p:txBody>
      </p:sp>
      <p:sp>
        <p:nvSpPr>
          <p:cNvPr id="51" name="角丸四角形 50"/>
          <p:cNvSpPr/>
          <p:nvPr/>
        </p:nvSpPr>
        <p:spPr>
          <a:xfrm>
            <a:off x="1835696" y="5800368"/>
            <a:ext cx="1800000" cy="900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en-US" altLang="ja-JP" sz="6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endParaRPr lang="en-US" altLang="ja-JP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4356128" y="6380135"/>
            <a:ext cx="1368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4102831" y="5800368"/>
            <a:ext cx="1800000" cy="900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6369967" y="5631186"/>
            <a:ext cx="1800000" cy="1069183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系科目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en-US" altLang="ja-JP" sz="1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1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</a:p>
        </p:txBody>
      </p:sp>
      <p:sp>
        <p:nvSpPr>
          <p:cNvPr id="58" name="角丸四角形 57"/>
          <p:cNvSpPr/>
          <p:nvPr/>
        </p:nvSpPr>
        <p:spPr>
          <a:xfrm>
            <a:off x="4356128" y="6066711"/>
            <a:ext cx="1368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21170" y="4542676"/>
            <a:ext cx="8914335" cy="0"/>
          </a:xfrm>
          <a:prstGeom prst="line">
            <a:avLst/>
          </a:prstGeom>
          <a:ln>
            <a:solidFill>
              <a:srgbClr val="FF0000"/>
            </a:solidFill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角丸四角形 59"/>
          <p:cNvSpPr/>
          <p:nvPr/>
        </p:nvSpPr>
        <p:spPr>
          <a:xfrm>
            <a:off x="1612043" y="2889080"/>
            <a:ext cx="6840000" cy="2268000"/>
          </a:xfrm>
          <a:prstGeom prst="roundRect">
            <a:avLst>
              <a:gd name="adj" fmla="val 92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３年次の共通開講科目</a:t>
            </a:r>
          </a:p>
        </p:txBody>
      </p:sp>
      <p:sp>
        <p:nvSpPr>
          <p:cNvPr id="61" name="角丸四角形 60"/>
          <p:cNvSpPr/>
          <p:nvPr/>
        </p:nvSpPr>
        <p:spPr>
          <a:xfrm>
            <a:off x="1907296" y="3213176"/>
            <a:ext cx="2880728" cy="1800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kumimoji="1" lang="ja-JP" altLang="en-US" sz="1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</a:t>
            </a:r>
          </a:p>
        </p:txBody>
      </p:sp>
      <p:sp>
        <p:nvSpPr>
          <p:cNvPr id="62" name="角丸四角形 61"/>
          <p:cNvSpPr/>
          <p:nvPr/>
        </p:nvSpPr>
        <p:spPr>
          <a:xfrm>
            <a:off x="5292080" y="3212976"/>
            <a:ext cx="2880728" cy="1800000"/>
          </a:xfrm>
          <a:prstGeom prst="roundRect">
            <a:avLst>
              <a:gd name="adj" fmla="val 21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2032161" y="3509397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2032161" y="3885042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2032161" y="4260687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2032161" y="4636333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5508104" y="3501008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8" name="正方形/長方形 67"/>
          <p:cNvSpPr/>
          <p:nvPr/>
        </p:nvSpPr>
        <p:spPr>
          <a:xfrm>
            <a:off x="5508104" y="3876653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5508104" y="4252298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5508104" y="4627944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29208" y="3980437"/>
            <a:ext cx="914400" cy="486704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年次終了後にコース分け</a:t>
            </a:r>
          </a:p>
        </p:txBody>
      </p:sp>
      <p:sp>
        <p:nvSpPr>
          <p:cNvPr id="11" name="上矢印 10"/>
          <p:cNvSpPr/>
          <p:nvPr/>
        </p:nvSpPr>
        <p:spPr>
          <a:xfrm>
            <a:off x="4689293" y="5013177"/>
            <a:ext cx="602787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上矢印 72"/>
          <p:cNvSpPr/>
          <p:nvPr/>
        </p:nvSpPr>
        <p:spPr>
          <a:xfrm>
            <a:off x="2411724" y="1988841"/>
            <a:ext cx="301393" cy="36004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4" name="上矢印 73"/>
          <p:cNvSpPr/>
          <p:nvPr/>
        </p:nvSpPr>
        <p:spPr>
          <a:xfrm>
            <a:off x="6645196" y="1984877"/>
            <a:ext cx="301393" cy="36400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259632" y="3982227"/>
            <a:ext cx="828216" cy="74291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>
            <a:endCxn id="62" idx="3"/>
          </p:cNvCxnSpPr>
          <p:nvPr/>
        </p:nvCxnSpPr>
        <p:spPr>
          <a:xfrm flipH="1" flipV="1">
            <a:off x="8172808" y="4112976"/>
            <a:ext cx="503648" cy="612168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flipH="1" flipV="1">
            <a:off x="1403648" y="1340769"/>
            <a:ext cx="360040" cy="100811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3382642" y="1325345"/>
            <a:ext cx="397271" cy="977868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H="1" flipV="1">
            <a:off x="5940154" y="1340770"/>
            <a:ext cx="360039" cy="108011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>
            <a:endCxn id="40" idx="2"/>
          </p:cNvCxnSpPr>
          <p:nvPr/>
        </p:nvCxnSpPr>
        <p:spPr>
          <a:xfrm flipV="1">
            <a:off x="7164289" y="1340768"/>
            <a:ext cx="451961" cy="1080120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2087848" y="6066711"/>
            <a:ext cx="1116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087848" y="6399179"/>
            <a:ext cx="1116000" cy="252000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6588640" y="6066711"/>
            <a:ext cx="1116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588224" y="6392261"/>
            <a:ext cx="1116000" cy="252000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500420" y="2303213"/>
            <a:ext cx="2124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5724128" y="2303213"/>
            <a:ext cx="2124000" cy="360000"/>
          </a:xfrm>
          <a:prstGeom prst="roundRect">
            <a:avLst/>
          </a:prstGeom>
          <a:solidFill>
            <a:srgbClr val="99CCFF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上矢印 77"/>
          <p:cNvSpPr/>
          <p:nvPr/>
        </p:nvSpPr>
        <p:spPr>
          <a:xfrm>
            <a:off x="2339752" y="2708920"/>
            <a:ext cx="432048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上矢印 80"/>
          <p:cNvSpPr/>
          <p:nvPr/>
        </p:nvSpPr>
        <p:spPr>
          <a:xfrm>
            <a:off x="6588224" y="2708920"/>
            <a:ext cx="432048" cy="50405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3400315" y="3509397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3" name="正方形/長方形 82"/>
          <p:cNvSpPr/>
          <p:nvPr/>
        </p:nvSpPr>
        <p:spPr>
          <a:xfrm>
            <a:off x="3400315" y="3885042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角丸四角形 83"/>
          <p:cNvSpPr/>
          <p:nvPr/>
        </p:nvSpPr>
        <p:spPr>
          <a:xfrm>
            <a:off x="3400315" y="4260687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角丸四角形 84"/>
          <p:cNvSpPr/>
          <p:nvPr/>
        </p:nvSpPr>
        <p:spPr>
          <a:xfrm>
            <a:off x="3400315" y="4636333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正方形/長方形 85"/>
          <p:cNvSpPr/>
          <p:nvPr/>
        </p:nvSpPr>
        <p:spPr>
          <a:xfrm>
            <a:off x="6876256" y="3501008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6876256" y="3876653"/>
            <a:ext cx="1224136" cy="288000"/>
          </a:xfrm>
          <a:prstGeom prst="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6876256" y="4252298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角丸四角形 88"/>
          <p:cNvSpPr/>
          <p:nvPr/>
        </p:nvSpPr>
        <p:spPr>
          <a:xfrm>
            <a:off x="6876256" y="4627944"/>
            <a:ext cx="1224136" cy="288000"/>
          </a:xfrm>
          <a:prstGeom prst="roundRect">
            <a:avLst/>
          </a:prstGeom>
          <a:solidFill>
            <a:schemeClr val="accent2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1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043608" y="2636913"/>
            <a:ext cx="324000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8601036" y="2629203"/>
            <a:ext cx="324000" cy="4032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endParaRPr kumimoji="1"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707678" y="272478"/>
            <a:ext cx="797225" cy="216024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座学</a:t>
            </a:r>
          </a:p>
        </p:txBody>
      </p:sp>
      <p:sp>
        <p:nvSpPr>
          <p:cNvPr id="72" name="角丸四角形 71"/>
          <p:cNvSpPr/>
          <p:nvPr/>
        </p:nvSpPr>
        <p:spPr>
          <a:xfrm>
            <a:off x="7580344" y="272478"/>
            <a:ext cx="792088" cy="216024"/>
          </a:xfrm>
          <a:prstGeom prst="roundRect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実験・演習</a:t>
            </a:r>
          </a:p>
        </p:txBody>
      </p:sp>
      <p:sp>
        <p:nvSpPr>
          <p:cNvPr id="90" name="円/楕円 89"/>
          <p:cNvSpPr/>
          <p:nvPr/>
        </p:nvSpPr>
        <p:spPr>
          <a:xfrm>
            <a:off x="8447876" y="220184"/>
            <a:ext cx="660629" cy="320613"/>
          </a:xfrm>
          <a:prstGeom prst="ellipse">
            <a:avLst/>
          </a:prstGeom>
          <a:solidFill>
            <a:srgbClr val="92D05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その他</a:t>
            </a:r>
            <a:endParaRPr kumimoji="1" lang="ja-JP" altLang="en-US" sz="7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0" y="4554"/>
            <a:ext cx="76683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【4.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学年型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b="1" dirty="0" smtClean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○○学部　○○学科　○○系　コースツリー</a:t>
            </a:r>
            <a:endParaRPr lang="ja-JP" altLang="en-US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43"/>
            <a:ext cx="9144000" cy="646161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2475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参考</a:t>
            </a:r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山口大学人文学部日本語学・日本文学コースの事例：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http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://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ds.cc.yamaguchi-u.ac.jp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/~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epcin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en-US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CFC_all.pdf</a:t>
            </a:r>
            <a:endParaRPr kumimoji="1" lang="ja-JP" altLang="en-US" sz="14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469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 sz="14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tailEnd type="non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kumimoji="1" sz="1400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885</Words>
  <Application>Microsoft Macintosh PowerPoint</Application>
  <PresentationFormat>画面に合わせる (4:3)</PresentationFormat>
  <Paragraphs>227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Okamoto</dc:creator>
  <cp:lastModifiedBy>酒井 博之</cp:lastModifiedBy>
  <cp:revision>191</cp:revision>
  <cp:lastPrinted>2014-07-17T01:34:07Z</cp:lastPrinted>
  <dcterms:created xsi:type="dcterms:W3CDTF">2014-07-07T09:09:07Z</dcterms:created>
  <dcterms:modified xsi:type="dcterms:W3CDTF">2014-07-17T06:28:16Z</dcterms:modified>
</cp:coreProperties>
</file>